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7" r:id="rId3"/>
    <p:sldId id="256" r:id="rId4"/>
    <p:sldId id="317" r:id="rId5"/>
    <p:sldId id="320" r:id="rId6"/>
    <p:sldId id="295" r:id="rId7"/>
    <p:sldId id="289" r:id="rId8"/>
    <p:sldId id="318" r:id="rId9"/>
    <p:sldId id="319" r:id="rId10"/>
    <p:sldId id="321" r:id="rId11"/>
    <p:sldId id="323" r:id="rId12"/>
    <p:sldId id="316" r:id="rId13"/>
    <p:sldId id="322" r:id="rId14"/>
  </p:sldIdLst>
  <p:sldSz cx="9144000" cy="6858000" type="screen4x3"/>
  <p:notesSz cx="6797675" cy="98726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BC7"/>
    <a:srgbClr val="121A8B"/>
    <a:srgbClr val="10177A"/>
    <a:srgbClr val="1016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Stile con tema 1 - Color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Stile chiaro 3 - Colore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21" autoAdjust="0"/>
  </p:normalViewPr>
  <p:slideViewPr>
    <p:cSldViewPr>
      <p:cViewPr varScale="1">
        <p:scale>
          <a:sx n="74" d="100"/>
          <a:sy n="74" d="100"/>
        </p:scale>
        <p:origin x="1085"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2DE54B-615E-4A3F-BCAD-0AD07482E6AB}" type="doc">
      <dgm:prSet loTypeId="urn:microsoft.com/office/officeart/2005/8/layout/venn1" loCatId="relationship" qsTypeId="urn:microsoft.com/office/officeart/2005/8/quickstyle/simple1" qsCatId="simple" csTypeId="urn:microsoft.com/office/officeart/2005/8/colors/accent3_2" csCatId="accent3" phldr="1"/>
      <dgm:spPr/>
    </dgm:pt>
    <dgm:pt modelId="{2BB727E0-F522-4020-814C-998697157EFC}">
      <dgm:prSet phldrT="[Testo]" custT="1"/>
      <dgm:spPr/>
      <dgm:t>
        <a:bodyPr/>
        <a:lstStyle/>
        <a:p>
          <a:endParaRPr lang="it-IT" sz="2000" dirty="0">
            <a:ln>
              <a:solidFill>
                <a:srgbClr val="CC00CC"/>
              </a:solidFill>
            </a:ln>
            <a:solidFill>
              <a:srgbClr val="D08030"/>
            </a:solidFill>
          </a:endParaRPr>
        </a:p>
      </dgm:t>
    </dgm:pt>
    <dgm:pt modelId="{72C70A05-3D92-4079-92BA-DA705D55C84E}" type="parTrans" cxnId="{B9EB79D2-5512-4945-BB52-51BE909CD1FE}">
      <dgm:prSet/>
      <dgm:spPr/>
      <dgm:t>
        <a:bodyPr/>
        <a:lstStyle/>
        <a:p>
          <a:endParaRPr lang="it-IT">
            <a:ln>
              <a:solidFill>
                <a:srgbClr val="CC00CC"/>
              </a:solidFill>
            </a:ln>
            <a:solidFill>
              <a:srgbClr val="D08030"/>
            </a:solidFill>
          </a:endParaRPr>
        </a:p>
      </dgm:t>
    </dgm:pt>
    <dgm:pt modelId="{7350E023-CC0B-45CB-BC22-0BCC12B770AC}" type="sibTrans" cxnId="{B9EB79D2-5512-4945-BB52-51BE909CD1FE}">
      <dgm:prSet/>
      <dgm:spPr/>
      <dgm:t>
        <a:bodyPr/>
        <a:lstStyle/>
        <a:p>
          <a:endParaRPr lang="it-IT">
            <a:ln>
              <a:solidFill>
                <a:srgbClr val="CC00CC"/>
              </a:solidFill>
            </a:ln>
            <a:solidFill>
              <a:srgbClr val="D08030"/>
            </a:solidFill>
          </a:endParaRPr>
        </a:p>
      </dgm:t>
    </dgm:pt>
    <dgm:pt modelId="{A6209176-14B2-4AB7-9AFC-0776D82703FA}">
      <dgm:prSet phldrT="[Testo]" custT="1"/>
      <dgm:spPr/>
      <dgm:t>
        <a:bodyPr/>
        <a:lstStyle/>
        <a:p>
          <a:endParaRPr lang="it-IT" sz="2000" dirty="0">
            <a:ln>
              <a:solidFill>
                <a:srgbClr val="CC00CC"/>
              </a:solidFill>
            </a:ln>
            <a:solidFill>
              <a:srgbClr val="D08030"/>
            </a:solidFill>
          </a:endParaRPr>
        </a:p>
      </dgm:t>
    </dgm:pt>
    <dgm:pt modelId="{24D6BBE6-B0C0-4519-90BD-1A1944CBB829}" type="parTrans" cxnId="{287C2388-0A89-4EA6-97E6-3CAA91068C44}">
      <dgm:prSet/>
      <dgm:spPr/>
      <dgm:t>
        <a:bodyPr/>
        <a:lstStyle/>
        <a:p>
          <a:endParaRPr lang="it-IT">
            <a:ln>
              <a:solidFill>
                <a:srgbClr val="CC00CC"/>
              </a:solidFill>
            </a:ln>
            <a:solidFill>
              <a:srgbClr val="D08030"/>
            </a:solidFill>
          </a:endParaRPr>
        </a:p>
      </dgm:t>
    </dgm:pt>
    <dgm:pt modelId="{42575D65-479A-4C72-927F-60FA7F7FB4B3}" type="sibTrans" cxnId="{287C2388-0A89-4EA6-97E6-3CAA91068C44}">
      <dgm:prSet/>
      <dgm:spPr/>
      <dgm:t>
        <a:bodyPr/>
        <a:lstStyle/>
        <a:p>
          <a:endParaRPr lang="it-IT">
            <a:ln>
              <a:solidFill>
                <a:srgbClr val="CC00CC"/>
              </a:solidFill>
            </a:ln>
            <a:solidFill>
              <a:srgbClr val="D08030"/>
            </a:solidFill>
          </a:endParaRPr>
        </a:p>
      </dgm:t>
    </dgm:pt>
    <dgm:pt modelId="{831190F1-9BCE-48C7-8461-5F9CBAD10D6E}">
      <dgm:prSet phldrT="[Testo]" custT="1"/>
      <dgm:spPr/>
      <dgm:t>
        <a:bodyPr/>
        <a:lstStyle/>
        <a:p>
          <a:endParaRPr lang="it-IT" sz="2000" dirty="0">
            <a:ln>
              <a:solidFill>
                <a:srgbClr val="CC00CC"/>
              </a:solidFill>
            </a:ln>
            <a:solidFill>
              <a:srgbClr val="D08030"/>
            </a:solidFill>
          </a:endParaRPr>
        </a:p>
      </dgm:t>
    </dgm:pt>
    <dgm:pt modelId="{DB204AC8-FD88-4490-8315-40E7886E1EBC}" type="parTrans" cxnId="{DC2AD61E-15D0-4689-A78B-A8705285CDFA}">
      <dgm:prSet/>
      <dgm:spPr/>
      <dgm:t>
        <a:bodyPr/>
        <a:lstStyle/>
        <a:p>
          <a:endParaRPr lang="it-IT">
            <a:ln>
              <a:solidFill>
                <a:srgbClr val="CC00CC"/>
              </a:solidFill>
            </a:ln>
            <a:solidFill>
              <a:srgbClr val="D08030"/>
            </a:solidFill>
          </a:endParaRPr>
        </a:p>
      </dgm:t>
    </dgm:pt>
    <dgm:pt modelId="{A6FB45DA-BFB9-40C1-AF83-1161A7620E0E}" type="sibTrans" cxnId="{DC2AD61E-15D0-4689-A78B-A8705285CDFA}">
      <dgm:prSet/>
      <dgm:spPr/>
      <dgm:t>
        <a:bodyPr/>
        <a:lstStyle/>
        <a:p>
          <a:endParaRPr lang="it-IT">
            <a:ln>
              <a:solidFill>
                <a:srgbClr val="CC00CC"/>
              </a:solidFill>
            </a:ln>
            <a:solidFill>
              <a:srgbClr val="D08030"/>
            </a:solidFill>
          </a:endParaRPr>
        </a:p>
      </dgm:t>
    </dgm:pt>
    <dgm:pt modelId="{9C3C02A0-B992-4311-A598-FEE43093B1A9}" type="pres">
      <dgm:prSet presAssocID="{6D2DE54B-615E-4A3F-BCAD-0AD07482E6AB}" presName="compositeShape" presStyleCnt="0">
        <dgm:presLayoutVars>
          <dgm:chMax val="7"/>
          <dgm:dir/>
          <dgm:resizeHandles val="exact"/>
        </dgm:presLayoutVars>
      </dgm:prSet>
      <dgm:spPr/>
    </dgm:pt>
    <dgm:pt modelId="{D143C98E-3BDB-46E8-9C30-4B79DAF14E82}" type="pres">
      <dgm:prSet presAssocID="{2BB727E0-F522-4020-814C-998697157EFC}" presName="circ1" presStyleLbl="vennNode1" presStyleIdx="0" presStyleCnt="3"/>
      <dgm:spPr/>
      <dgm:t>
        <a:bodyPr/>
        <a:lstStyle/>
        <a:p>
          <a:endParaRPr lang="it-IT"/>
        </a:p>
      </dgm:t>
    </dgm:pt>
    <dgm:pt modelId="{BD414052-7B46-432B-9CF6-1659490B08CF}" type="pres">
      <dgm:prSet presAssocID="{2BB727E0-F522-4020-814C-998697157EFC}" presName="circ1Tx" presStyleLbl="revTx" presStyleIdx="0" presStyleCnt="0">
        <dgm:presLayoutVars>
          <dgm:chMax val="0"/>
          <dgm:chPref val="0"/>
          <dgm:bulletEnabled val="1"/>
        </dgm:presLayoutVars>
      </dgm:prSet>
      <dgm:spPr/>
      <dgm:t>
        <a:bodyPr/>
        <a:lstStyle/>
        <a:p>
          <a:endParaRPr lang="it-IT"/>
        </a:p>
      </dgm:t>
    </dgm:pt>
    <dgm:pt modelId="{B64480E1-B8D5-4E64-85B5-D596CD72A55D}" type="pres">
      <dgm:prSet presAssocID="{A6209176-14B2-4AB7-9AFC-0776D82703FA}" presName="circ2" presStyleLbl="vennNode1" presStyleIdx="1" presStyleCnt="3" custLinFactNeighborX="1235" custLinFactNeighborY="-3879"/>
      <dgm:spPr/>
      <dgm:t>
        <a:bodyPr/>
        <a:lstStyle/>
        <a:p>
          <a:endParaRPr lang="it-IT"/>
        </a:p>
      </dgm:t>
    </dgm:pt>
    <dgm:pt modelId="{2946E930-1BAA-418A-9106-DCF33AD5E0F3}" type="pres">
      <dgm:prSet presAssocID="{A6209176-14B2-4AB7-9AFC-0776D82703FA}" presName="circ2Tx" presStyleLbl="revTx" presStyleIdx="0" presStyleCnt="0">
        <dgm:presLayoutVars>
          <dgm:chMax val="0"/>
          <dgm:chPref val="0"/>
          <dgm:bulletEnabled val="1"/>
        </dgm:presLayoutVars>
      </dgm:prSet>
      <dgm:spPr/>
      <dgm:t>
        <a:bodyPr/>
        <a:lstStyle/>
        <a:p>
          <a:endParaRPr lang="it-IT"/>
        </a:p>
      </dgm:t>
    </dgm:pt>
    <dgm:pt modelId="{7857E657-DFF0-4BD8-917B-83953A00D2CE}" type="pres">
      <dgm:prSet presAssocID="{831190F1-9BCE-48C7-8461-5F9CBAD10D6E}" presName="circ3" presStyleLbl="vennNode1" presStyleIdx="2" presStyleCnt="3" custLinFactNeighborX="-3204" custLinFactNeighborY="-3879"/>
      <dgm:spPr/>
      <dgm:t>
        <a:bodyPr/>
        <a:lstStyle/>
        <a:p>
          <a:endParaRPr lang="it-IT"/>
        </a:p>
      </dgm:t>
    </dgm:pt>
    <dgm:pt modelId="{9D2D4E2E-0E44-45D2-8778-61CA3C23C86F}" type="pres">
      <dgm:prSet presAssocID="{831190F1-9BCE-48C7-8461-5F9CBAD10D6E}" presName="circ3Tx" presStyleLbl="revTx" presStyleIdx="0" presStyleCnt="0">
        <dgm:presLayoutVars>
          <dgm:chMax val="0"/>
          <dgm:chPref val="0"/>
          <dgm:bulletEnabled val="1"/>
        </dgm:presLayoutVars>
      </dgm:prSet>
      <dgm:spPr/>
      <dgm:t>
        <a:bodyPr/>
        <a:lstStyle/>
        <a:p>
          <a:endParaRPr lang="it-IT"/>
        </a:p>
      </dgm:t>
    </dgm:pt>
  </dgm:ptLst>
  <dgm:cxnLst>
    <dgm:cxn modelId="{65626F83-5E4F-411A-8DA5-3A59E3E1708F}" type="presOf" srcId="{831190F1-9BCE-48C7-8461-5F9CBAD10D6E}" destId="{7857E657-DFF0-4BD8-917B-83953A00D2CE}" srcOrd="0" destOrd="0" presId="urn:microsoft.com/office/officeart/2005/8/layout/venn1"/>
    <dgm:cxn modelId="{66BDF635-3754-458B-B2F3-BC7BDA628400}" type="presOf" srcId="{A6209176-14B2-4AB7-9AFC-0776D82703FA}" destId="{B64480E1-B8D5-4E64-85B5-D596CD72A55D}" srcOrd="0" destOrd="0" presId="urn:microsoft.com/office/officeart/2005/8/layout/venn1"/>
    <dgm:cxn modelId="{287C2388-0A89-4EA6-97E6-3CAA91068C44}" srcId="{6D2DE54B-615E-4A3F-BCAD-0AD07482E6AB}" destId="{A6209176-14B2-4AB7-9AFC-0776D82703FA}" srcOrd="1" destOrd="0" parTransId="{24D6BBE6-B0C0-4519-90BD-1A1944CBB829}" sibTransId="{42575D65-479A-4C72-927F-60FA7F7FB4B3}"/>
    <dgm:cxn modelId="{D141A5B3-8E46-4FC4-BF23-31E5DF874814}" type="presOf" srcId="{A6209176-14B2-4AB7-9AFC-0776D82703FA}" destId="{2946E930-1BAA-418A-9106-DCF33AD5E0F3}" srcOrd="1" destOrd="0" presId="urn:microsoft.com/office/officeart/2005/8/layout/venn1"/>
    <dgm:cxn modelId="{B9EB79D2-5512-4945-BB52-51BE909CD1FE}" srcId="{6D2DE54B-615E-4A3F-BCAD-0AD07482E6AB}" destId="{2BB727E0-F522-4020-814C-998697157EFC}" srcOrd="0" destOrd="0" parTransId="{72C70A05-3D92-4079-92BA-DA705D55C84E}" sibTransId="{7350E023-CC0B-45CB-BC22-0BCC12B770AC}"/>
    <dgm:cxn modelId="{DC2AD61E-15D0-4689-A78B-A8705285CDFA}" srcId="{6D2DE54B-615E-4A3F-BCAD-0AD07482E6AB}" destId="{831190F1-9BCE-48C7-8461-5F9CBAD10D6E}" srcOrd="2" destOrd="0" parTransId="{DB204AC8-FD88-4490-8315-40E7886E1EBC}" sibTransId="{A6FB45DA-BFB9-40C1-AF83-1161A7620E0E}"/>
    <dgm:cxn modelId="{E64DF5CD-F3A0-4573-8E90-B84C417CD704}" type="presOf" srcId="{831190F1-9BCE-48C7-8461-5F9CBAD10D6E}" destId="{9D2D4E2E-0E44-45D2-8778-61CA3C23C86F}" srcOrd="1" destOrd="0" presId="urn:microsoft.com/office/officeart/2005/8/layout/venn1"/>
    <dgm:cxn modelId="{990D52A6-A4E2-4E9B-9A5E-CE4BCDFA803F}" type="presOf" srcId="{2BB727E0-F522-4020-814C-998697157EFC}" destId="{D143C98E-3BDB-46E8-9C30-4B79DAF14E82}" srcOrd="0" destOrd="0" presId="urn:microsoft.com/office/officeart/2005/8/layout/venn1"/>
    <dgm:cxn modelId="{00CFD009-0119-4928-B525-76637126D581}" type="presOf" srcId="{2BB727E0-F522-4020-814C-998697157EFC}" destId="{BD414052-7B46-432B-9CF6-1659490B08CF}" srcOrd="1" destOrd="0" presId="urn:microsoft.com/office/officeart/2005/8/layout/venn1"/>
    <dgm:cxn modelId="{60408A32-FA1E-40B4-978E-BA78D694E27F}" type="presOf" srcId="{6D2DE54B-615E-4A3F-BCAD-0AD07482E6AB}" destId="{9C3C02A0-B992-4311-A598-FEE43093B1A9}" srcOrd="0" destOrd="0" presId="urn:microsoft.com/office/officeart/2005/8/layout/venn1"/>
    <dgm:cxn modelId="{4F8F1FF0-4E51-4B59-9D62-8E6BBDEC9593}" type="presParOf" srcId="{9C3C02A0-B992-4311-A598-FEE43093B1A9}" destId="{D143C98E-3BDB-46E8-9C30-4B79DAF14E82}" srcOrd="0" destOrd="0" presId="urn:microsoft.com/office/officeart/2005/8/layout/venn1"/>
    <dgm:cxn modelId="{E546140C-9D74-4D89-BB38-CFB9BD7B2137}" type="presParOf" srcId="{9C3C02A0-B992-4311-A598-FEE43093B1A9}" destId="{BD414052-7B46-432B-9CF6-1659490B08CF}" srcOrd="1" destOrd="0" presId="urn:microsoft.com/office/officeart/2005/8/layout/venn1"/>
    <dgm:cxn modelId="{4095361D-6036-4DFA-8F69-F2E58ECB6535}" type="presParOf" srcId="{9C3C02A0-B992-4311-A598-FEE43093B1A9}" destId="{B64480E1-B8D5-4E64-85B5-D596CD72A55D}" srcOrd="2" destOrd="0" presId="urn:microsoft.com/office/officeart/2005/8/layout/venn1"/>
    <dgm:cxn modelId="{CCD42CAD-D0CC-471C-A775-CF4DE009E548}" type="presParOf" srcId="{9C3C02A0-B992-4311-A598-FEE43093B1A9}" destId="{2946E930-1BAA-418A-9106-DCF33AD5E0F3}" srcOrd="3" destOrd="0" presId="urn:microsoft.com/office/officeart/2005/8/layout/venn1"/>
    <dgm:cxn modelId="{B94BC97B-6564-4883-AA46-76CF9B38D573}" type="presParOf" srcId="{9C3C02A0-B992-4311-A598-FEE43093B1A9}" destId="{7857E657-DFF0-4BD8-917B-83953A00D2CE}" srcOrd="4" destOrd="0" presId="urn:microsoft.com/office/officeart/2005/8/layout/venn1"/>
    <dgm:cxn modelId="{86BA732F-1316-4646-A62F-B89BA3C3843B}" type="presParOf" srcId="{9C3C02A0-B992-4311-A598-FEE43093B1A9}" destId="{9D2D4E2E-0E44-45D2-8778-61CA3C23C86F}" srcOrd="5" destOrd="0" presId="urn:microsoft.com/office/officeart/2005/8/layout/venn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2DE54B-615E-4A3F-BCAD-0AD07482E6AB}" type="doc">
      <dgm:prSet loTypeId="urn:microsoft.com/office/officeart/2005/8/layout/venn1" loCatId="relationship" qsTypeId="urn:microsoft.com/office/officeart/2005/8/quickstyle/simple1" qsCatId="simple" csTypeId="urn:microsoft.com/office/officeart/2005/8/colors/accent4_2" csCatId="accent4" phldr="1"/>
      <dgm:spPr/>
    </dgm:pt>
    <dgm:pt modelId="{2BB727E0-F522-4020-814C-998697157EFC}">
      <dgm:prSet phldrT="[Testo]" custT="1"/>
      <dgm:spPr/>
      <dgm:t>
        <a:bodyPr/>
        <a:lstStyle/>
        <a:p>
          <a:endParaRPr lang="it-IT" sz="2000" dirty="0"/>
        </a:p>
      </dgm:t>
    </dgm:pt>
    <dgm:pt modelId="{72C70A05-3D92-4079-92BA-DA705D55C84E}" type="parTrans" cxnId="{B9EB79D2-5512-4945-BB52-51BE909CD1FE}">
      <dgm:prSet/>
      <dgm:spPr/>
      <dgm:t>
        <a:bodyPr/>
        <a:lstStyle/>
        <a:p>
          <a:endParaRPr lang="it-IT"/>
        </a:p>
      </dgm:t>
    </dgm:pt>
    <dgm:pt modelId="{7350E023-CC0B-45CB-BC22-0BCC12B770AC}" type="sibTrans" cxnId="{B9EB79D2-5512-4945-BB52-51BE909CD1FE}">
      <dgm:prSet/>
      <dgm:spPr/>
      <dgm:t>
        <a:bodyPr/>
        <a:lstStyle/>
        <a:p>
          <a:endParaRPr lang="it-IT"/>
        </a:p>
      </dgm:t>
    </dgm:pt>
    <dgm:pt modelId="{A6209176-14B2-4AB7-9AFC-0776D82703FA}">
      <dgm:prSet phldrT="[Testo]" custT="1"/>
      <dgm:spPr/>
      <dgm:t>
        <a:bodyPr/>
        <a:lstStyle/>
        <a:p>
          <a:endParaRPr lang="it-IT" sz="2000" dirty="0"/>
        </a:p>
      </dgm:t>
    </dgm:pt>
    <dgm:pt modelId="{24D6BBE6-B0C0-4519-90BD-1A1944CBB829}" type="parTrans" cxnId="{287C2388-0A89-4EA6-97E6-3CAA91068C44}">
      <dgm:prSet/>
      <dgm:spPr/>
      <dgm:t>
        <a:bodyPr/>
        <a:lstStyle/>
        <a:p>
          <a:endParaRPr lang="it-IT"/>
        </a:p>
      </dgm:t>
    </dgm:pt>
    <dgm:pt modelId="{42575D65-479A-4C72-927F-60FA7F7FB4B3}" type="sibTrans" cxnId="{287C2388-0A89-4EA6-97E6-3CAA91068C44}">
      <dgm:prSet/>
      <dgm:spPr/>
      <dgm:t>
        <a:bodyPr/>
        <a:lstStyle/>
        <a:p>
          <a:endParaRPr lang="it-IT"/>
        </a:p>
      </dgm:t>
    </dgm:pt>
    <dgm:pt modelId="{831190F1-9BCE-48C7-8461-5F9CBAD10D6E}">
      <dgm:prSet phldrT="[Testo]" custT="1"/>
      <dgm:spPr/>
      <dgm:t>
        <a:bodyPr/>
        <a:lstStyle/>
        <a:p>
          <a:endParaRPr lang="it-IT" sz="2000" dirty="0"/>
        </a:p>
      </dgm:t>
    </dgm:pt>
    <dgm:pt modelId="{DB204AC8-FD88-4490-8315-40E7886E1EBC}" type="parTrans" cxnId="{DC2AD61E-15D0-4689-A78B-A8705285CDFA}">
      <dgm:prSet/>
      <dgm:spPr/>
      <dgm:t>
        <a:bodyPr/>
        <a:lstStyle/>
        <a:p>
          <a:endParaRPr lang="it-IT"/>
        </a:p>
      </dgm:t>
    </dgm:pt>
    <dgm:pt modelId="{A6FB45DA-BFB9-40C1-AF83-1161A7620E0E}" type="sibTrans" cxnId="{DC2AD61E-15D0-4689-A78B-A8705285CDFA}">
      <dgm:prSet/>
      <dgm:spPr/>
      <dgm:t>
        <a:bodyPr/>
        <a:lstStyle/>
        <a:p>
          <a:endParaRPr lang="it-IT"/>
        </a:p>
      </dgm:t>
    </dgm:pt>
    <dgm:pt modelId="{9C3C02A0-B992-4311-A598-FEE43093B1A9}" type="pres">
      <dgm:prSet presAssocID="{6D2DE54B-615E-4A3F-BCAD-0AD07482E6AB}" presName="compositeShape" presStyleCnt="0">
        <dgm:presLayoutVars>
          <dgm:chMax val="7"/>
          <dgm:dir/>
          <dgm:resizeHandles val="exact"/>
        </dgm:presLayoutVars>
      </dgm:prSet>
      <dgm:spPr/>
    </dgm:pt>
    <dgm:pt modelId="{D143C98E-3BDB-46E8-9C30-4B79DAF14E82}" type="pres">
      <dgm:prSet presAssocID="{2BB727E0-F522-4020-814C-998697157EFC}" presName="circ1" presStyleLbl="vennNode1" presStyleIdx="0" presStyleCnt="3"/>
      <dgm:spPr/>
      <dgm:t>
        <a:bodyPr/>
        <a:lstStyle/>
        <a:p>
          <a:endParaRPr lang="it-IT"/>
        </a:p>
      </dgm:t>
    </dgm:pt>
    <dgm:pt modelId="{BD414052-7B46-432B-9CF6-1659490B08CF}" type="pres">
      <dgm:prSet presAssocID="{2BB727E0-F522-4020-814C-998697157EFC}" presName="circ1Tx" presStyleLbl="revTx" presStyleIdx="0" presStyleCnt="0">
        <dgm:presLayoutVars>
          <dgm:chMax val="0"/>
          <dgm:chPref val="0"/>
          <dgm:bulletEnabled val="1"/>
        </dgm:presLayoutVars>
      </dgm:prSet>
      <dgm:spPr/>
      <dgm:t>
        <a:bodyPr/>
        <a:lstStyle/>
        <a:p>
          <a:endParaRPr lang="it-IT"/>
        </a:p>
      </dgm:t>
    </dgm:pt>
    <dgm:pt modelId="{B64480E1-B8D5-4E64-85B5-D596CD72A55D}" type="pres">
      <dgm:prSet presAssocID="{A6209176-14B2-4AB7-9AFC-0776D82703FA}" presName="circ2" presStyleLbl="vennNode1" presStyleIdx="1" presStyleCnt="3" custLinFactNeighborX="1235" custLinFactNeighborY="-21322"/>
      <dgm:spPr/>
      <dgm:t>
        <a:bodyPr/>
        <a:lstStyle/>
        <a:p>
          <a:endParaRPr lang="it-IT"/>
        </a:p>
      </dgm:t>
    </dgm:pt>
    <dgm:pt modelId="{2946E930-1BAA-418A-9106-DCF33AD5E0F3}" type="pres">
      <dgm:prSet presAssocID="{A6209176-14B2-4AB7-9AFC-0776D82703FA}" presName="circ2Tx" presStyleLbl="revTx" presStyleIdx="0" presStyleCnt="0">
        <dgm:presLayoutVars>
          <dgm:chMax val="0"/>
          <dgm:chPref val="0"/>
          <dgm:bulletEnabled val="1"/>
        </dgm:presLayoutVars>
      </dgm:prSet>
      <dgm:spPr/>
      <dgm:t>
        <a:bodyPr/>
        <a:lstStyle/>
        <a:p>
          <a:endParaRPr lang="it-IT"/>
        </a:p>
      </dgm:t>
    </dgm:pt>
    <dgm:pt modelId="{7857E657-DFF0-4BD8-917B-83953A00D2CE}" type="pres">
      <dgm:prSet presAssocID="{831190F1-9BCE-48C7-8461-5F9CBAD10D6E}" presName="circ3" presStyleLbl="vennNode1" presStyleIdx="2" presStyleCnt="3" custLinFactNeighborX="-4319" custLinFactNeighborY="-20586"/>
      <dgm:spPr/>
      <dgm:t>
        <a:bodyPr/>
        <a:lstStyle/>
        <a:p>
          <a:endParaRPr lang="it-IT"/>
        </a:p>
      </dgm:t>
    </dgm:pt>
    <dgm:pt modelId="{9D2D4E2E-0E44-45D2-8778-61CA3C23C86F}" type="pres">
      <dgm:prSet presAssocID="{831190F1-9BCE-48C7-8461-5F9CBAD10D6E}" presName="circ3Tx" presStyleLbl="revTx" presStyleIdx="0" presStyleCnt="0">
        <dgm:presLayoutVars>
          <dgm:chMax val="0"/>
          <dgm:chPref val="0"/>
          <dgm:bulletEnabled val="1"/>
        </dgm:presLayoutVars>
      </dgm:prSet>
      <dgm:spPr/>
      <dgm:t>
        <a:bodyPr/>
        <a:lstStyle/>
        <a:p>
          <a:endParaRPr lang="it-IT"/>
        </a:p>
      </dgm:t>
    </dgm:pt>
  </dgm:ptLst>
  <dgm:cxnLst>
    <dgm:cxn modelId="{4D831BC3-5E62-4914-8EAE-0116DB4BB945}" type="presOf" srcId="{831190F1-9BCE-48C7-8461-5F9CBAD10D6E}" destId="{7857E657-DFF0-4BD8-917B-83953A00D2CE}" srcOrd="0" destOrd="0" presId="urn:microsoft.com/office/officeart/2005/8/layout/venn1"/>
    <dgm:cxn modelId="{004FCA8F-5808-4CFF-A083-2A04450D5BB3}" type="presOf" srcId="{A6209176-14B2-4AB7-9AFC-0776D82703FA}" destId="{2946E930-1BAA-418A-9106-DCF33AD5E0F3}" srcOrd="1" destOrd="0" presId="urn:microsoft.com/office/officeart/2005/8/layout/venn1"/>
    <dgm:cxn modelId="{0AD9FF53-B917-4C1D-81DD-05CBE1D45504}" type="presOf" srcId="{831190F1-9BCE-48C7-8461-5F9CBAD10D6E}" destId="{9D2D4E2E-0E44-45D2-8778-61CA3C23C86F}" srcOrd="1" destOrd="0" presId="urn:microsoft.com/office/officeart/2005/8/layout/venn1"/>
    <dgm:cxn modelId="{98986764-6FA5-429B-B396-FCE1E69C075F}" type="presOf" srcId="{2BB727E0-F522-4020-814C-998697157EFC}" destId="{BD414052-7B46-432B-9CF6-1659490B08CF}" srcOrd="1" destOrd="0" presId="urn:microsoft.com/office/officeart/2005/8/layout/venn1"/>
    <dgm:cxn modelId="{16B7543E-1618-4D68-B704-FFCEE87AE8A4}" type="presOf" srcId="{A6209176-14B2-4AB7-9AFC-0776D82703FA}" destId="{B64480E1-B8D5-4E64-85B5-D596CD72A55D}" srcOrd="0" destOrd="0" presId="urn:microsoft.com/office/officeart/2005/8/layout/venn1"/>
    <dgm:cxn modelId="{287C2388-0A89-4EA6-97E6-3CAA91068C44}" srcId="{6D2DE54B-615E-4A3F-BCAD-0AD07482E6AB}" destId="{A6209176-14B2-4AB7-9AFC-0776D82703FA}" srcOrd="1" destOrd="0" parTransId="{24D6BBE6-B0C0-4519-90BD-1A1944CBB829}" sibTransId="{42575D65-479A-4C72-927F-60FA7F7FB4B3}"/>
    <dgm:cxn modelId="{B9EB79D2-5512-4945-BB52-51BE909CD1FE}" srcId="{6D2DE54B-615E-4A3F-BCAD-0AD07482E6AB}" destId="{2BB727E0-F522-4020-814C-998697157EFC}" srcOrd="0" destOrd="0" parTransId="{72C70A05-3D92-4079-92BA-DA705D55C84E}" sibTransId="{7350E023-CC0B-45CB-BC22-0BCC12B770AC}"/>
    <dgm:cxn modelId="{DC2AD61E-15D0-4689-A78B-A8705285CDFA}" srcId="{6D2DE54B-615E-4A3F-BCAD-0AD07482E6AB}" destId="{831190F1-9BCE-48C7-8461-5F9CBAD10D6E}" srcOrd="2" destOrd="0" parTransId="{DB204AC8-FD88-4490-8315-40E7886E1EBC}" sibTransId="{A6FB45DA-BFB9-40C1-AF83-1161A7620E0E}"/>
    <dgm:cxn modelId="{B9398C93-5E50-4CA6-9866-E164AAD96FC9}" type="presOf" srcId="{2BB727E0-F522-4020-814C-998697157EFC}" destId="{D143C98E-3BDB-46E8-9C30-4B79DAF14E82}" srcOrd="0" destOrd="0" presId="urn:microsoft.com/office/officeart/2005/8/layout/venn1"/>
    <dgm:cxn modelId="{8E09C0E6-EF37-4675-893C-0CBB5609ED29}" type="presOf" srcId="{6D2DE54B-615E-4A3F-BCAD-0AD07482E6AB}" destId="{9C3C02A0-B992-4311-A598-FEE43093B1A9}" srcOrd="0" destOrd="0" presId="urn:microsoft.com/office/officeart/2005/8/layout/venn1"/>
    <dgm:cxn modelId="{56F09AA5-31DA-47E4-85F0-F216D1C4CB14}" type="presParOf" srcId="{9C3C02A0-B992-4311-A598-FEE43093B1A9}" destId="{D143C98E-3BDB-46E8-9C30-4B79DAF14E82}" srcOrd="0" destOrd="0" presId="urn:microsoft.com/office/officeart/2005/8/layout/venn1"/>
    <dgm:cxn modelId="{9F04259F-0635-45FF-A7E9-0E99A8D7BAED}" type="presParOf" srcId="{9C3C02A0-B992-4311-A598-FEE43093B1A9}" destId="{BD414052-7B46-432B-9CF6-1659490B08CF}" srcOrd="1" destOrd="0" presId="urn:microsoft.com/office/officeart/2005/8/layout/venn1"/>
    <dgm:cxn modelId="{AC754764-636A-4141-A71A-DBFECA798329}" type="presParOf" srcId="{9C3C02A0-B992-4311-A598-FEE43093B1A9}" destId="{B64480E1-B8D5-4E64-85B5-D596CD72A55D}" srcOrd="2" destOrd="0" presId="urn:microsoft.com/office/officeart/2005/8/layout/venn1"/>
    <dgm:cxn modelId="{D311E5FA-2968-4436-A973-4E8344DB7D8F}" type="presParOf" srcId="{9C3C02A0-B992-4311-A598-FEE43093B1A9}" destId="{2946E930-1BAA-418A-9106-DCF33AD5E0F3}" srcOrd="3" destOrd="0" presId="urn:microsoft.com/office/officeart/2005/8/layout/venn1"/>
    <dgm:cxn modelId="{3CED7ADF-DEEF-4AC3-B29E-3933FF5B8152}" type="presParOf" srcId="{9C3C02A0-B992-4311-A598-FEE43093B1A9}" destId="{7857E657-DFF0-4BD8-917B-83953A00D2CE}" srcOrd="4" destOrd="0" presId="urn:microsoft.com/office/officeart/2005/8/layout/venn1"/>
    <dgm:cxn modelId="{708A289B-0B60-47DE-89C0-FCE89CD0329B}" type="presParOf" srcId="{9C3C02A0-B992-4311-A598-FEE43093B1A9}" destId="{9D2D4E2E-0E44-45D2-8778-61CA3C23C86F}" srcOrd="5"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2DE54B-615E-4A3F-BCAD-0AD07482E6AB}" type="doc">
      <dgm:prSet loTypeId="urn:microsoft.com/office/officeart/2005/8/layout/venn1" loCatId="relationship" qsTypeId="urn:microsoft.com/office/officeart/2005/8/quickstyle/simple1" qsCatId="simple" csTypeId="urn:microsoft.com/office/officeart/2005/8/colors/accent3_2" csCatId="accent3" phldr="1"/>
      <dgm:spPr/>
    </dgm:pt>
    <dgm:pt modelId="{2BB727E0-F522-4020-814C-998697157EFC}">
      <dgm:prSet phldrT="[Testo]" custT="1"/>
      <dgm:spPr/>
      <dgm:t>
        <a:bodyPr/>
        <a:lstStyle/>
        <a:p>
          <a:endParaRPr lang="it-IT" sz="2000" dirty="0">
            <a:ln>
              <a:solidFill>
                <a:srgbClr val="CC00CC"/>
              </a:solidFill>
            </a:ln>
            <a:solidFill>
              <a:srgbClr val="D08030"/>
            </a:solidFill>
          </a:endParaRPr>
        </a:p>
      </dgm:t>
    </dgm:pt>
    <dgm:pt modelId="{72C70A05-3D92-4079-92BA-DA705D55C84E}" type="parTrans" cxnId="{B9EB79D2-5512-4945-BB52-51BE909CD1FE}">
      <dgm:prSet/>
      <dgm:spPr/>
      <dgm:t>
        <a:bodyPr/>
        <a:lstStyle/>
        <a:p>
          <a:endParaRPr lang="it-IT">
            <a:ln>
              <a:solidFill>
                <a:srgbClr val="CC00CC"/>
              </a:solidFill>
            </a:ln>
            <a:solidFill>
              <a:srgbClr val="D08030"/>
            </a:solidFill>
          </a:endParaRPr>
        </a:p>
      </dgm:t>
    </dgm:pt>
    <dgm:pt modelId="{7350E023-CC0B-45CB-BC22-0BCC12B770AC}" type="sibTrans" cxnId="{B9EB79D2-5512-4945-BB52-51BE909CD1FE}">
      <dgm:prSet/>
      <dgm:spPr/>
      <dgm:t>
        <a:bodyPr/>
        <a:lstStyle/>
        <a:p>
          <a:endParaRPr lang="it-IT">
            <a:ln>
              <a:solidFill>
                <a:srgbClr val="CC00CC"/>
              </a:solidFill>
            </a:ln>
            <a:solidFill>
              <a:srgbClr val="D08030"/>
            </a:solidFill>
          </a:endParaRPr>
        </a:p>
      </dgm:t>
    </dgm:pt>
    <dgm:pt modelId="{A6209176-14B2-4AB7-9AFC-0776D82703FA}">
      <dgm:prSet phldrT="[Testo]" custT="1"/>
      <dgm:spPr/>
      <dgm:t>
        <a:bodyPr/>
        <a:lstStyle/>
        <a:p>
          <a:endParaRPr lang="it-IT" sz="2000" dirty="0">
            <a:ln>
              <a:solidFill>
                <a:srgbClr val="CC00CC"/>
              </a:solidFill>
            </a:ln>
            <a:solidFill>
              <a:srgbClr val="D08030"/>
            </a:solidFill>
          </a:endParaRPr>
        </a:p>
      </dgm:t>
    </dgm:pt>
    <dgm:pt modelId="{24D6BBE6-B0C0-4519-90BD-1A1944CBB829}" type="parTrans" cxnId="{287C2388-0A89-4EA6-97E6-3CAA91068C44}">
      <dgm:prSet/>
      <dgm:spPr/>
      <dgm:t>
        <a:bodyPr/>
        <a:lstStyle/>
        <a:p>
          <a:endParaRPr lang="it-IT">
            <a:ln>
              <a:solidFill>
                <a:srgbClr val="CC00CC"/>
              </a:solidFill>
            </a:ln>
            <a:solidFill>
              <a:srgbClr val="D08030"/>
            </a:solidFill>
          </a:endParaRPr>
        </a:p>
      </dgm:t>
    </dgm:pt>
    <dgm:pt modelId="{42575D65-479A-4C72-927F-60FA7F7FB4B3}" type="sibTrans" cxnId="{287C2388-0A89-4EA6-97E6-3CAA91068C44}">
      <dgm:prSet/>
      <dgm:spPr/>
      <dgm:t>
        <a:bodyPr/>
        <a:lstStyle/>
        <a:p>
          <a:endParaRPr lang="it-IT">
            <a:ln>
              <a:solidFill>
                <a:srgbClr val="CC00CC"/>
              </a:solidFill>
            </a:ln>
            <a:solidFill>
              <a:srgbClr val="D08030"/>
            </a:solidFill>
          </a:endParaRPr>
        </a:p>
      </dgm:t>
    </dgm:pt>
    <dgm:pt modelId="{831190F1-9BCE-48C7-8461-5F9CBAD10D6E}">
      <dgm:prSet phldrT="[Testo]" custT="1"/>
      <dgm:spPr/>
      <dgm:t>
        <a:bodyPr/>
        <a:lstStyle/>
        <a:p>
          <a:endParaRPr lang="it-IT" sz="2000" dirty="0">
            <a:ln>
              <a:solidFill>
                <a:srgbClr val="CC00CC"/>
              </a:solidFill>
            </a:ln>
            <a:solidFill>
              <a:srgbClr val="D08030"/>
            </a:solidFill>
          </a:endParaRPr>
        </a:p>
      </dgm:t>
    </dgm:pt>
    <dgm:pt modelId="{DB204AC8-FD88-4490-8315-40E7886E1EBC}" type="parTrans" cxnId="{DC2AD61E-15D0-4689-A78B-A8705285CDFA}">
      <dgm:prSet/>
      <dgm:spPr/>
      <dgm:t>
        <a:bodyPr/>
        <a:lstStyle/>
        <a:p>
          <a:endParaRPr lang="it-IT">
            <a:ln>
              <a:solidFill>
                <a:srgbClr val="CC00CC"/>
              </a:solidFill>
            </a:ln>
            <a:solidFill>
              <a:srgbClr val="D08030"/>
            </a:solidFill>
          </a:endParaRPr>
        </a:p>
      </dgm:t>
    </dgm:pt>
    <dgm:pt modelId="{A6FB45DA-BFB9-40C1-AF83-1161A7620E0E}" type="sibTrans" cxnId="{DC2AD61E-15D0-4689-A78B-A8705285CDFA}">
      <dgm:prSet/>
      <dgm:spPr/>
      <dgm:t>
        <a:bodyPr/>
        <a:lstStyle/>
        <a:p>
          <a:endParaRPr lang="it-IT">
            <a:ln>
              <a:solidFill>
                <a:srgbClr val="CC00CC"/>
              </a:solidFill>
            </a:ln>
            <a:solidFill>
              <a:srgbClr val="D08030"/>
            </a:solidFill>
          </a:endParaRPr>
        </a:p>
      </dgm:t>
    </dgm:pt>
    <dgm:pt modelId="{9C3C02A0-B992-4311-A598-FEE43093B1A9}" type="pres">
      <dgm:prSet presAssocID="{6D2DE54B-615E-4A3F-BCAD-0AD07482E6AB}" presName="compositeShape" presStyleCnt="0">
        <dgm:presLayoutVars>
          <dgm:chMax val="7"/>
          <dgm:dir/>
          <dgm:resizeHandles val="exact"/>
        </dgm:presLayoutVars>
      </dgm:prSet>
      <dgm:spPr/>
    </dgm:pt>
    <dgm:pt modelId="{D143C98E-3BDB-46E8-9C30-4B79DAF14E82}" type="pres">
      <dgm:prSet presAssocID="{2BB727E0-F522-4020-814C-998697157EFC}" presName="circ1" presStyleLbl="vennNode1" presStyleIdx="0" presStyleCnt="3"/>
      <dgm:spPr/>
      <dgm:t>
        <a:bodyPr/>
        <a:lstStyle/>
        <a:p>
          <a:endParaRPr lang="it-IT"/>
        </a:p>
      </dgm:t>
    </dgm:pt>
    <dgm:pt modelId="{BD414052-7B46-432B-9CF6-1659490B08CF}" type="pres">
      <dgm:prSet presAssocID="{2BB727E0-F522-4020-814C-998697157EFC}" presName="circ1Tx" presStyleLbl="revTx" presStyleIdx="0" presStyleCnt="0">
        <dgm:presLayoutVars>
          <dgm:chMax val="0"/>
          <dgm:chPref val="0"/>
          <dgm:bulletEnabled val="1"/>
        </dgm:presLayoutVars>
      </dgm:prSet>
      <dgm:spPr/>
      <dgm:t>
        <a:bodyPr/>
        <a:lstStyle/>
        <a:p>
          <a:endParaRPr lang="it-IT"/>
        </a:p>
      </dgm:t>
    </dgm:pt>
    <dgm:pt modelId="{B64480E1-B8D5-4E64-85B5-D596CD72A55D}" type="pres">
      <dgm:prSet presAssocID="{A6209176-14B2-4AB7-9AFC-0776D82703FA}" presName="circ2" presStyleLbl="vennNode1" presStyleIdx="1" presStyleCnt="3" custLinFactNeighborX="1235" custLinFactNeighborY="-3879"/>
      <dgm:spPr/>
      <dgm:t>
        <a:bodyPr/>
        <a:lstStyle/>
        <a:p>
          <a:endParaRPr lang="it-IT"/>
        </a:p>
      </dgm:t>
    </dgm:pt>
    <dgm:pt modelId="{2946E930-1BAA-418A-9106-DCF33AD5E0F3}" type="pres">
      <dgm:prSet presAssocID="{A6209176-14B2-4AB7-9AFC-0776D82703FA}" presName="circ2Tx" presStyleLbl="revTx" presStyleIdx="0" presStyleCnt="0">
        <dgm:presLayoutVars>
          <dgm:chMax val="0"/>
          <dgm:chPref val="0"/>
          <dgm:bulletEnabled val="1"/>
        </dgm:presLayoutVars>
      </dgm:prSet>
      <dgm:spPr/>
      <dgm:t>
        <a:bodyPr/>
        <a:lstStyle/>
        <a:p>
          <a:endParaRPr lang="it-IT"/>
        </a:p>
      </dgm:t>
    </dgm:pt>
    <dgm:pt modelId="{7857E657-DFF0-4BD8-917B-83953A00D2CE}" type="pres">
      <dgm:prSet presAssocID="{831190F1-9BCE-48C7-8461-5F9CBAD10D6E}" presName="circ3" presStyleLbl="vennNode1" presStyleIdx="2" presStyleCnt="3" custLinFactNeighborX="-3204" custLinFactNeighborY="-3879"/>
      <dgm:spPr/>
      <dgm:t>
        <a:bodyPr/>
        <a:lstStyle/>
        <a:p>
          <a:endParaRPr lang="it-IT"/>
        </a:p>
      </dgm:t>
    </dgm:pt>
    <dgm:pt modelId="{9D2D4E2E-0E44-45D2-8778-61CA3C23C86F}" type="pres">
      <dgm:prSet presAssocID="{831190F1-9BCE-48C7-8461-5F9CBAD10D6E}" presName="circ3Tx" presStyleLbl="revTx" presStyleIdx="0" presStyleCnt="0">
        <dgm:presLayoutVars>
          <dgm:chMax val="0"/>
          <dgm:chPref val="0"/>
          <dgm:bulletEnabled val="1"/>
        </dgm:presLayoutVars>
      </dgm:prSet>
      <dgm:spPr/>
      <dgm:t>
        <a:bodyPr/>
        <a:lstStyle/>
        <a:p>
          <a:endParaRPr lang="it-IT"/>
        </a:p>
      </dgm:t>
    </dgm:pt>
  </dgm:ptLst>
  <dgm:cxnLst>
    <dgm:cxn modelId="{EA0AA6E5-324D-47BA-B969-5BD5C6AFCB45}" type="presOf" srcId="{2BB727E0-F522-4020-814C-998697157EFC}" destId="{BD414052-7B46-432B-9CF6-1659490B08CF}" srcOrd="1" destOrd="0" presId="urn:microsoft.com/office/officeart/2005/8/layout/venn1"/>
    <dgm:cxn modelId="{97D2A1DD-5509-48C1-908D-02970BBC6CAF}" type="presOf" srcId="{6D2DE54B-615E-4A3F-BCAD-0AD07482E6AB}" destId="{9C3C02A0-B992-4311-A598-FEE43093B1A9}" srcOrd="0" destOrd="0" presId="urn:microsoft.com/office/officeart/2005/8/layout/venn1"/>
    <dgm:cxn modelId="{5B1F408E-8AA7-4C83-8190-254EC5CB8EE7}" type="presOf" srcId="{831190F1-9BCE-48C7-8461-5F9CBAD10D6E}" destId="{9D2D4E2E-0E44-45D2-8778-61CA3C23C86F}" srcOrd="1" destOrd="0" presId="urn:microsoft.com/office/officeart/2005/8/layout/venn1"/>
    <dgm:cxn modelId="{0E10C7CD-932C-462F-97B6-25C02E2A24CC}" type="presOf" srcId="{A6209176-14B2-4AB7-9AFC-0776D82703FA}" destId="{2946E930-1BAA-418A-9106-DCF33AD5E0F3}" srcOrd="1" destOrd="0" presId="urn:microsoft.com/office/officeart/2005/8/layout/venn1"/>
    <dgm:cxn modelId="{488D6843-C6D3-4E98-A6BE-92C097B9248F}" type="presOf" srcId="{A6209176-14B2-4AB7-9AFC-0776D82703FA}" destId="{B64480E1-B8D5-4E64-85B5-D596CD72A55D}" srcOrd="0" destOrd="0" presId="urn:microsoft.com/office/officeart/2005/8/layout/venn1"/>
    <dgm:cxn modelId="{E2A6E019-A104-40F6-A4D3-416A34696D05}" type="presOf" srcId="{2BB727E0-F522-4020-814C-998697157EFC}" destId="{D143C98E-3BDB-46E8-9C30-4B79DAF14E82}" srcOrd="0" destOrd="0" presId="urn:microsoft.com/office/officeart/2005/8/layout/venn1"/>
    <dgm:cxn modelId="{287C2388-0A89-4EA6-97E6-3CAA91068C44}" srcId="{6D2DE54B-615E-4A3F-BCAD-0AD07482E6AB}" destId="{A6209176-14B2-4AB7-9AFC-0776D82703FA}" srcOrd="1" destOrd="0" parTransId="{24D6BBE6-B0C0-4519-90BD-1A1944CBB829}" sibTransId="{42575D65-479A-4C72-927F-60FA7F7FB4B3}"/>
    <dgm:cxn modelId="{B9EB79D2-5512-4945-BB52-51BE909CD1FE}" srcId="{6D2DE54B-615E-4A3F-BCAD-0AD07482E6AB}" destId="{2BB727E0-F522-4020-814C-998697157EFC}" srcOrd="0" destOrd="0" parTransId="{72C70A05-3D92-4079-92BA-DA705D55C84E}" sibTransId="{7350E023-CC0B-45CB-BC22-0BCC12B770AC}"/>
    <dgm:cxn modelId="{DC2AD61E-15D0-4689-A78B-A8705285CDFA}" srcId="{6D2DE54B-615E-4A3F-BCAD-0AD07482E6AB}" destId="{831190F1-9BCE-48C7-8461-5F9CBAD10D6E}" srcOrd="2" destOrd="0" parTransId="{DB204AC8-FD88-4490-8315-40E7886E1EBC}" sibTransId="{A6FB45DA-BFB9-40C1-AF83-1161A7620E0E}"/>
    <dgm:cxn modelId="{A63DA548-099D-4B59-AA58-4E91D8D9AE31}" type="presOf" srcId="{831190F1-9BCE-48C7-8461-5F9CBAD10D6E}" destId="{7857E657-DFF0-4BD8-917B-83953A00D2CE}" srcOrd="0" destOrd="0" presId="urn:microsoft.com/office/officeart/2005/8/layout/venn1"/>
    <dgm:cxn modelId="{28F23AB6-84A3-4D4E-84A2-3CE8966E430C}" type="presParOf" srcId="{9C3C02A0-B992-4311-A598-FEE43093B1A9}" destId="{D143C98E-3BDB-46E8-9C30-4B79DAF14E82}" srcOrd="0" destOrd="0" presId="urn:microsoft.com/office/officeart/2005/8/layout/venn1"/>
    <dgm:cxn modelId="{7B0C0F02-9216-41FB-B726-B74A3040754C}" type="presParOf" srcId="{9C3C02A0-B992-4311-A598-FEE43093B1A9}" destId="{BD414052-7B46-432B-9CF6-1659490B08CF}" srcOrd="1" destOrd="0" presId="urn:microsoft.com/office/officeart/2005/8/layout/venn1"/>
    <dgm:cxn modelId="{D7FACF3F-8758-4888-94E1-D1B79973FD81}" type="presParOf" srcId="{9C3C02A0-B992-4311-A598-FEE43093B1A9}" destId="{B64480E1-B8D5-4E64-85B5-D596CD72A55D}" srcOrd="2" destOrd="0" presId="urn:microsoft.com/office/officeart/2005/8/layout/venn1"/>
    <dgm:cxn modelId="{88990FDC-0575-4AA7-95C0-B74FA8FB971E}" type="presParOf" srcId="{9C3C02A0-B992-4311-A598-FEE43093B1A9}" destId="{2946E930-1BAA-418A-9106-DCF33AD5E0F3}" srcOrd="3" destOrd="0" presId="urn:microsoft.com/office/officeart/2005/8/layout/venn1"/>
    <dgm:cxn modelId="{0C925B6D-4932-42A6-A07A-47B65BEDF102}" type="presParOf" srcId="{9C3C02A0-B992-4311-A598-FEE43093B1A9}" destId="{7857E657-DFF0-4BD8-917B-83953A00D2CE}" srcOrd="4" destOrd="0" presId="urn:microsoft.com/office/officeart/2005/8/layout/venn1"/>
    <dgm:cxn modelId="{DBF6A99A-5D3F-46F2-A902-8F0F75CFBAD6}" type="presParOf" srcId="{9C3C02A0-B992-4311-A598-FEE43093B1A9}" destId="{9D2D4E2E-0E44-45D2-8778-61CA3C23C86F}" srcOrd="5" destOrd="0" presId="urn:microsoft.com/office/officeart/2005/8/layout/venn1"/>
  </dgm:cxnLst>
  <dgm:bg>
    <a:solidFill>
      <a:schemeClr val="bg1"/>
    </a:solidFill>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2DE54B-615E-4A3F-BCAD-0AD07482E6AB}" type="doc">
      <dgm:prSet loTypeId="urn:microsoft.com/office/officeart/2005/8/layout/venn1" loCatId="relationship" qsTypeId="urn:microsoft.com/office/officeart/2005/8/quickstyle/simple1" qsCatId="simple" csTypeId="urn:microsoft.com/office/officeart/2005/8/colors/accent3_2" csCatId="accent3" phldr="1"/>
      <dgm:spPr/>
    </dgm:pt>
    <dgm:pt modelId="{2BB727E0-F522-4020-814C-998697157EFC}">
      <dgm:prSet phldrT="[Testo]" custT="1"/>
      <dgm:spPr/>
      <dgm:t>
        <a:bodyPr/>
        <a:lstStyle/>
        <a:p>
          <a:endParaRPr lang="it-IT" sz="2000" dirty="0">
            <a:ln>
              <a:solidFill>
                <a:srgbClr val="CC00CC"/>
              </a:solidFill>
            </a:ln>
            <a:solidFill>
              <a:srgbClr val="D08030"/>
            </a:solidFill>
          </a:endParaRPr>
        </a:p>
      </dgm:t>
    </dgm:pt>
    <dgm:pt modelId="{72C70A05-3D92-4079-92BA-DA705D55C84E}" type="parTrans" cxnId="{B9EB79D2-5512-4945-BB52-51BE909CD1FE}">
      <dgm:prSet/>
      <dgm:spPr/>
      <dgm:t>
        <a:bodyPr/>
        <a:lstStyle/>
        <a:p>
          <a:endParaRPr lang="it-IT">
            <a:ln>
              <a:solidFill>
                <a:srgbClr val="CC00CC"/>
              </a:solidFill>
            </a:ln>
            <a:solidFill>
              <a:srgbClr val="D08030"/>
            </a:solidFill>
          </a:endParaRPr>
        </a:p>
      </dgm:t>
    </dgm:pt>
    <dgm:pt modelId="{7350E023-CC0B-45CB-BC22-0BCC12B770AC}" type="sibTrans" cxnId="{B9EB79D2-5512-4945-BB52-51BE909CD1FE}">
      <dgm:prSet/>
      <dgm:spPr/>
      <dgm:t>
        <a:bodyPr/>
        <a:lstStyle/>
        <a:p>
          <a:endParaRPr lang="it-IT">
            <a:ln>
              <a:solidFill>
                <a:srgbClr val="CC00CC"/>
              </a:solidFill>
            </a:ln>
            <a:solidFill>
              <a:srgbClr val="D08030"/>
            </a:solidFill>
          </a:endParaRPr>
        </a:p>
      </dgm:t>
    </dgm:pt>
    <dgm:pt modelId="{A6209176-14B2-4AB7-9AFC-0776D82703FA}">
      <dgm:prSet phldrT="[Testo]" custT="1"/>
      <dgm:spPr/>
      <dgm:t>
        <a:bodyPr/>
        <a:lstStyle/>
        <a:p>
          <a:endParaRPr lang="it-IT" sz="2000" dirty="0">
            <a:ln>
              <a:solidFill>
                <a:srgbClr val="CC00CC"/>
              </a:solidFill>
            </a:ln>
            <a:solidFill>
              <a:srgbClr val="D08030"/>
            </a:solidFill>
          </a:endParaRPr>
        </a:p>
      </dgm:t>
    </dgm:pt>
    <dgm:pt modelId="{24D6BBE6-B0C0-4519-90BD-1A1944CBB829}" type="parTrans" cxnId="{287C2388-0A89-4EA6-97E6-3CAA91068C44}">
      <dgm:prSet/>
      <dgm:spPr/>
      <dgm:t>
        <a:bodyPr/>
        <a:lstStyle/>
        <a:p>
          <a:endParaRPr lang="it-IT">
            <a:ln>
              <a:solidFill>
                <a:srgbClr val="CC00CC"/>
              </a:solidFill>
            </a:ln>
            <a:solidFill>
              <a:srgbClr val="D08030"/>
            </a:solidFill>
          </a:endParaRPr>
        </a:p>
      </dgm:t>
    </dgm:pt>
    <dgm:pt modelId="{42575D65-479A-4C72-927F-60FA7F7FB4B3}" type="sibTrans" cxnId="{287C2388-0A89-4EA6-97E6-3CAA91068C44}">
      <dgm:prSet/>
      <dgm:spPr/>
      <dgm:t>
        <a:bodyPr/>
        <a:lstStyle/>
        <a:p>
          <a:endParaRPr lang="it-IT">
            <a:ln>
              <a:solidFill>
                <a:srgbClr val="CC00CC"/>
              </a:solidFill>
            </a:ln>
            <a:solidFill>
              <a:srgbClr val="D08030"/>
            </a:solidFill>
          </a:endParaRPr>
        </a:p>
      </dgm:t>
    </dgm:pt>
    <dgm:pt modelId="{831190F1-9BCE-48C7-8461-5F9CBAD10D6E}">
      <dgm:prSet phldrT="[Testo]" custT="1"/>
      <dgm:spPr/>
      <dgm:t>
        <a:bodyPr/>
        <a:lstStyle/>
        <a:p>
          <a:endParaRPr lang="it-IT" sz="2000" dirty="0">
            <a:ln>
              <a:solidFill>
                <a:srgbClr val="CC00CC"/>
              </a:solidFill>
            </a:ln>
            <a:solidFill>
              <a:srgbClr val="D08030"/>
            </a:solidFill>
          </a:endParaRPr>
        </a:p>
      </dgm:t>
    </dgm:pt>
    <dgm:pt modelId="{DB204AC8-FD88-4490-8315-40E7886E1EBC}" type="parTrans" cxnId="{DC2AD61E-15D0-4689-A78B-A8705285CDFA}">
      <dgm:prSet/>
      <dgm:spPr/>
      <dgm:t>
        <a:bodyPr/>
        <a:lstStyle/>
        <a:p>
          <a:endParaRPr lang="it-IT">
            <a:ln>
              <a:solidFill>
                <a:srgbClr val="CC00CC"/>
              </a:solidFill>
            </a:ln>
            <a:solidFill>
              <a:srgbClr val="D08030"/>
            </a:solidFill>
          </a:endParaRPr>
        </a:p>
      </dgm:t>
    </dgm:pt>
    <dgm:pt modelId="{A6FB45DA-BFB9-40C1-AF83-1161A7620E0E}" type="sibTrans" cxnId="{DC2AD61E-15D0-4689-A78B-A8705285CDFA}">
      <dgm:prSet/>
      <dgm:spPr/>
      <dgm:t>
        <a:bodyPr/>
        <a:lstStyle/>
        <a:p>
          <a:endParaRPr lang="it-IT">
            <a:ln>
              <a:solidFill>
                <a:srgbClr val="CC00CC"/>
              </a:solidFill>
            </a:ln>
            <a:solidFill>
              <a:srgbClr val="D08030"/>
            </a:solidFill>
          </a:endParaRPr>
        </a:p>
      </dgm:t>
    </dgm:pt>
    <dgm:pt modelId="{9C3C02A0-B992-4311-A598-FEE43093B1A9}" type="pres">
      <dgm:prSet presAssocID="{6D2DE54B-615E-4A3F-BCAD-0AD07482E6AB}" presName="compositeShape" presStyleCnt="0">
        <dgm:presLayoutVars>
          <dgm:chMax val="7"/>
          <dgm:dir/>
          <dgm:resizeHandles val="exact"/>
        </dgm:presLayoutVars>
      </dgm:prSet>
      <dgm:spPr/>
    </dgm:pt>
    <dgm:pt modelId="{D143C98E-3BDB-46E8-9C30-4B79DAF14E82}" type="pres">
      <dgm:prSet presAssocID="{2BB727E0-F522-4020-814C-998697157EFC}" presName="circ1" presStyleLbl="vennNode1" presStyleIdx="0" presStyleCnt="3"/>
      <dgm:spPr/>
      <dgm:t>
        <a:bodyPr/>
        <a:lstStyle/>
        <a:p>
          <a:endParaRPr lang="it-IT"/>
        </a:p>
      </dgm:t>
    </dgm:pt>
    <dgm:pt modelId="{BD414052-7B46-432B-9CF6-1659490B08CF}" type="pres">
      <dgm:prSet presAssocID="{2BB727E0-F522-4020-814C-998697157EFC}" presName="circ1Tx" presStyleLbl="revTx" presStyleIdx="0" presStyleCnt="0">
        <dgm:presLayoutVars>
          <dgm:chMax val="0"/>
          <dgm:chPref val="0"/>
          <dgm:bulletEnabled val="1"/>
        </dgm:presLayoutVars>
      </dgm:prSet>
      <dgm:spPr/>
      <dgm:t>
        <a:bodyPr/>
        <a:lstStyle/>
        <a:p>
          <a:endParaRPr lang="it-IT"/>
        </a:p>
      </dgm:t>
    </dgm:pt>
    <dgm:pt modelId="{B64480E1-B8D5-4E64-85B5-D596CD72A55D}" type="pres">
      <dgm:prSet presAssocID="{A6209176-14B2-4AB7-9AFC-0776D82703FA}" presName="circ2" presStyleLbl="vennNode1" presStyleIdx="1" presStyleCnt="3" custLinFactNeighborX="1235" custLinFactNeighborY="-3879"/>
      <dgm:spPr/>
      <dgm:t>
        <a:bodyPr/>
        <a:lstStyle/>
        <a:p>
          <a:endParaRPr lang="it-IT"/>
        </a:p>
      </dgm:t>
    </dgm:pt>
    <dgm:pt modelId="{2946E930-1BAA-418A-9106-DCF33AD5E0F3}" type="pres">
      <dgm:prSet presAssocID="{A6209176-14B2-4AB7-9AFC-0776D82703FA}" presName="circ2Tx" presStyleLbl="revTx" presStyleIdx="0" presStyleCnt="0">
        <dgm:presLayoutVars>
          <dgm:chMax val="0"/>
          <dgm:chPref val="0"/>
          <dgm:bulletEnabled val="1"/>
        </dgm:presLayoutVars>
      </dgm:prSet>
      <dgm:spPr/>
      <dgm:t>
        <a:bodyPr/>
        <a:lstStyle/>
        <a:p>
          <a:endParaRPr lang="it-IT"/>
        </a:p>
      </dgm:t>
    </dgm:pt>
    <dgm:pt modelId="{7857E657-DFF0-4BD8-917B-83953A00D2CE}" type="pres">
      <dgm:prSet presAssocID="{831190F1-9BCE-48C7-8461-5F9CBAD10D6E}" presName="circ3" presStyleLbl="vennNode1" presStyleIdx="2" presStyleCnt="3" custLinFactNeighborX="-3204" custLinFactNeighborY="-3879"/>
      <dgm:spPr/>
      <dgm:t>
        <a:bodyPr/>
        <a:lstStyle/>
        <a:p>
          <a:endParaRPr lang="it-IT"/>
        </a:p>
      </dgm:t>
    </dgm:pt>
    <dgm:pt modelId="{9D2D4E2E-0E44-45D2-8778-61CA3C23C86F}" type="pres">
      <dgm:prSet presAssocID="{831190F1-9BCE-48C7-8461-5F9CBAD10D6E}" presName="circ3Tx" presStyleLbl="revTx" presStyleIdx="0" presStyleCnt="0">
        <dgm:presLayoutVars>
          <dgm:chMax val="0"/>
          <dgm:chPref val="0"/>
          <dgm:bulletEnabled val="1"/>
        </dgm:presLayoutVars>
      </dgm:prSet>
      <dgm:spPr/>
      <dgm:t>
        <a:bodyPr/>
        <a:lstStyle/>
        <a:p>
          <a:endParaRPr lang="it-IT"/>
        </a:p>
      </dgm:t>
    </dgm:pt>
  </dgm:ptLst>
  <dgm:cxnLst>
    <dgm:cxn modelId="{DC2AD61E-15D0-4689-A78B-A8705285CDFA}" srcId="{6D2DE54B-615E-4A3F-BCAD-0AD07482E6AB}" destId="{831190F1-9BCE-48C7-8461-5F9CBAD10D6E}" srcOrd="2" destOrd="0" parTransId="{DB204AC8-FD88-4490-8315-40E7886E1EBC}" sibTransId="{A6FB45DA-BFB9-40C1-AF83-1161A7620E0E}"/>
    <dgm:cxn modelId="{287C2388-0A89-4EA6-97E6-3CAA91068C44}" srcId="{6D2DE54B-615E-4A3F-BCAD-0AD07482E6AB}" destId="{A6209176-14B2-4AB7-9AFC-0776D82703FA}" srcOrd="1" destOrd="0" parTransId="{24D6BBE6-B0C0-4519-90BD-1A1944CBB829}" sibTransId="{42575D65-479A-4C72-927F-60FA7F7FB4B3}"/>
    <dgm:cxn modelId="{72B03EF7-C4FA-401B-9549-68A2BC10AF12}" type="presOf" srcId="{831190F1-9BCE-48C7-8461-5F9CBAD10D6E}" destId="{9D2D4E2E-0E44-45D2-8778-61CA3C23C86F}" srcOrd="1" destOrd="0" presId="urn:microsoft.com/office/officeart/2005/8/layout/venn1"/>
    <dgm:cxn modelId="{876F3858-961D-41F1-8D41-8A395434ECBC}" type="presOf" srcId="{831190F1-9BCE-48C7-8461-5F9CBAD10D6E}" destId="{7857E657-DFF0-4BD8-917B-83953A00D2CE}" srcOrd="0" destOrd="0" presId="urn:microsoft.com/office/officeart/2005/8/layout/venn1"/>
    <dgm:cxn modelId="{C56BEBFB-8F1B-4327-983B-219DFA2E2878}" type="presOf" srcId="{6D2DE54B-615E-4A3F-BCAD-0AD07482E6AB}" destId="{9C3C02A0-B992-4311-A598-FEE43093B1A9}" srcOrd="0" destOrd="0" presId="urn:microsoft.com/office/officeart/2005/8/layout/venn1"/>
    <dgm:cxn modelId="{7501B8F9-ADD7-4F8D-8786-BFF9A98978B9}" type="presOf" srcId="{2BB727E0-F522-4020-814C-998697157EFC}" destId="{D143C98E-3BDB-46E8-9C30-4B79DAF14E82}" srcOrd="0" destOrd="0" presId="urn:microsoft.com/office/officeart/2005/8/layout/venn1"/>
    <dgm:cxn modelId="{AF14C717-1455-422A-A127-C7FEB42EE3FB}" type="presOf" srcId="{A6209176-14B2-4AB7-9AFC-0776D82703FA}" destId="{B64480E1-B8D5-4E64-85B5-D596CD72A55D}" srcOrd="0" destOrd="0" presId="urn:microsoft.com/office/officeart/2005/8/layout/venn1"/>
    <dgm:cxn modelId="{0FC56516-AA57-4056-AEC0-31CD57127B3A}" type="presOf" srcId="{A6209176-14B2-4AB7-9AFC-0776D82703FA}" destId="{2946E930-1BAA-418A-9106-DCF33AD5E0F3}" srcOrd="1" destOrd="0" presId="urn:microsoft.com/office/officeart/2005/8/layout/venn1"/>
    <dgm:cxn modelId="{B9EB79D2-5512-4945-BB52-51BE909CD1FE}" srcId="{6D2DE54B-615E-4A3F-BCAD-0AD07482E6AB}" destId="{2BB727E0-F522-4020-814C-998697157EFC}" srcOrd="0" destOrd="0" parTransId="{72C70A05-3D92-4079-92BA-DA705D55C84E}" sibTransId="{7350E023-CC0B-45CB-BC22-0BCC12B770AC}"/>
    <dgm:cxn modelId="{2594F2D9-19EB-497D-B8D0-B3235C2FD552}" type="presOf" srcId="{2BB727E0-F522-4020-814C-998697157EFC}" destId="{BD414052-7B46-432B-9CF6-1659490B08CF}" srcOrd="1" destOrd="0" presId="urn:microsoft.com/office/officeart/2005/8/layout/venn1"/>
    <dgm:cxn modelId="{75939A11-B78D-4732-910A-9C6C572B5252}" type="presParOf" srcId="{9C3C02A0-B992-4311-A598-FEE43093B1A9}" destId="{D143C98E-3BDB-46E8-9C30-4B79DAF14E82}" srcOrd="0" destOrd="0" presId="urn:microsoft.com/office/officeart/2005/8/layout/venn1"/>
    <dgm:cxn modelId="{C581A0D3-E103-405E-A0AD-B624922AAB32}" type="presParOf" srcId="{9C3C02A0-B992-4311-A598-FEE43093B1A9}" destId="{BD414052-7B46-432B-9CF6-1659490B08CF}" srcOrd="1" destOrd="0" presId="urn:microsoft.com/office/officeart/2005/8/layout/venn1"/>
    <dgm:cxn modelId="{C45A9F9D-276E-4566-B77E-BB73EA76938C}" type="presParOf" srcId="{9C3C02A0-B992-4311-A598-FEE43093B1A9}" destId="{B64480E1-B8D5-4E64-85B5-D596CD72A55D}" srcOrd="2" destOrd="0" presId="urn:microsoft.com/office/officeart/2005/8/layout/venn1"/>
    <dgm:cxn modelId="{8E421B82-C0A9-4C02-9141-6AECBD74B6C1}" type="presParOf" srcId="{9C3C02A0-B992-4311-A598-FEE43093B1A9}" destId="{2946E930-1BAA-418A-9106-DCF33AD5E0F3}" srcOrd="3" destOrd="0" presId="urn:microsoft.com/office/officeart/2005/8/layout/venn1"/>
    <dgm:cxn modelId="{17511611-79AC-40A2-98B6-B17595A4627E}" type="presParOf" srcId="{9C3C02A0-B992-4311-A598-FEE43093B1A9}" destId="{7857E657-DFF0-4BD8-917B-83953A00D2CE}" srcOrd="4" destOrd="0" presId="urn:microsoft.com/office/officeart/2005/8/layout/venn1"/>
    <dgm:cxn modelId="{F17AB9D7-6B4C-446A-B872-7B275034BCEE}" type="presParOf" srcId="{9C3C02A0-B992-4311-A598-FEE43093B1A9}" destId="{9D2D4E2E-0E44-45D2-8778-61CA3C23C86F}" srcOrd="5" destOrd="0" presId="urn:microsoft.com/office/officeart/2005/8/layout/venn1"/>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2DE54B-615E-4A3F-BCAD-0AD07482E6AB}" type="doc">
      <dgm:prSet loTypeId="urn:microsoft.com/office/officeart/2005/8/layout/venn1" loCatId="relationship" qsTypeId="urn:microsoft.com/office/officeart/2005/8/quickstyle/simple1" qsCatId="simple" csTypeId="urn:microsoft.com/office/officeart/2005/8/colors/accent1_2" csCatId="accent1" phldr="1"/>
      <dgm:spPr/>
    </dgm:pt>
    <dgm:pt modelId="{2BB727E0-F522-4020-814C-998697157EFC}">
      <dgm:prSet phldrT="[Testo]" custT="1"/>
      <dgm:spPr/>
      <dgm:t>
        <a:bodyPr/>
        <a:lstStyle/>
        <a:p>
          <a:endParaRPr lang="it-IT" sz="2000" dirty="0"/>
        </a:p>
      </dgm:t>
    </dgm:pt>
    <dgm:pt modelId="{72C70A05-3D92-4079-92BA-DA705D55C84E}" type="parTrans" cxnId="{B9EB79D2-5512-4945-BB52-51BE909CD1FE}">
      <dgm:prSet/>
      <dgm:spPr/>
      <dgm:t>
        <a:bodyPr/>
        <a:lstStyle/>
        <a:p>
          <a:endParaRPr lang="it-IT"/>
        </a:p>
      </dgm:t>
    </dgm:pt>
    <dgm:pt modelId="{7350E023-CC0B-45CB-BC22-0BCC12B770AC}" type="sibTrans" cxnId="{B9EB79D2-5512-4945-BB52-51BE909CD1FE}">
      <dgm:prSet/>
      <dgm:spPr/>
      <dgm:t>
        <a:bodyPr/>
        <a:lstStyle/>
        <a:p>
          <a:endParaRPr lang="it-IT"/>
        </a:p>
      </dgm:t>
    </dgm:pt>
    <dgm:pt modelId="{A6209176-14B2-4AB7-9AFC-0776D82703FA}">
      <dgm:prSet phldrT="[Testo]" custT="1"/>
      <dgm:spPr/>
      <dgm:t>
        <a:bodyPr/>
        <a:lstStyle/>
        <a:p>
          <a:endParaRPr lang="it-IT" sz="2000" dirty="0"/>
        </a:p>
      </dgm:t>
    </dgm:pt>
    <dgm:pt modelId="{24D6BBE6-B0C0-4519-90BD-1A1944CBB829}" type="parTrans" cxnId="{287C2388-0A89-4EA6-97E6-3CAA91068C44}">
      <dgm:prSet/>
      <dgm:spPr/>
      <dgm:t>
        <a:bodyPr/>
        <a:lstStyle/>
        <a:p>
          <a:endParaRPr lang="it-IT"/>
        </a:p>
      </dgm:t>
    </dgm:pt>
    <dgm:pt modelId="{42575D65-479A-4C72-927F-60FA7F7FB4B3}" type="sibTrans" cxnId="{287C2388-0A89-4EA6-97E6-3CAA91068C44}">
      <dgm:prSet/>
      <dgm:spPr/>
      <dgm:t>
        <a:bodyPr/>
        <a:lstStyle/>
        <a:p>
          <a:endParaRPr lang="it-IT"/>
        </a:p>
      </dgm:t>
    </dgm:pt>
    <dgm:pt modelId="{831190F1-9BCE-48C7-8461-5F9CBAD10D6E}">
      <dgm:prSet phldrT="[Testo]" custT="1"/>
      <dgm:spPr/>
      <dgm:t>
        <a:bodyPr/>
        <a:lstStyle/>
        <a:p>
          <a:endParaRPr lang="it-IT" sz="2000" dirty="0"/>
        </a:p>
      </dgm:t>
    </dgm:pt>
    <dgm:pt modelId="{DB204AC8-FD88-4490-8315-40E7886E1EBC}" type="parTrans" cxnId="{DC2AD61E-15D0-4689-A78B-A8705285CDFA}">
      <dgm:prSet/>
      <dgm:spPr/>
      <dgm:t>
        <a:bodyPr/>
        <a:lstStyle/>
        <a:p>
          <a:endParaRPr lang="it-IT"/>
        </a:p>
      </dgm:t>
    </dgm:pt>
    <dgm:pt modelId="{A6FB45DA-BFB9-40C1-AF83-1161A7620E0E}" type="sibTrans" cxnId="{DC2AD61E-15D0-4689-A78B-A8705285CDFA}">
      <dgm:prSet/>
      <dgm:spPr/>
      <dgm:t>
        <a:bodyPr/>
        <a:lstStyle/>
        <a:p>
          <a:endParaRPr lang="it-IT"/>
        </a:p>
      </dgm:t>
    </dgm:pt>
    <dgm:pt modelId="{9C3C02A0-B992-4311-A598-FEE43093B1A9}" type="pres">
      <dgm:prSet presAssocID="{6D2DE54B-615E-4A3F-BCAD-0AD07482E6AB}" presName="compositeShape" presStyleCnt="0">
        <dgm:presLayoutVars>
          <dgm:chMax val="7"/>
          <dgm:dir/>
          <dgm:resizeHandles val="exact"/>
        </dgm:presLayoutVars>
      </dgm:prSet>
      <dgm:spPr/>
    </dgm:pt>
    <dgm:pt modelId="{D143C98E-3BDB-46E8-9C30-4B79DAF14E82}" type="pres">
      <dgm:prSet presAssocID="{2BB727E0-F522-4020-814C-998697157EFC}" presName="circ1" presStyleLbl="vennNode1" presStyleIdx="0" presStyleCnt="3"/>
      <dgm:spPr/>
      <dgm:t>
        <a:bodyPr/>
        <a:lstStyle/>
        <a:p>
          <a:endParaRPr lang="it-IT"/>
        </a:p>
      </dgm:t>
    </dgm:pt>
    <dgm:pt modelId="{BD414052-7B46-432B-9CF6-1659490B08CF}" type="pres">
      <dgm:prSet presAssocID="{2BB727E0-F522-4020-814C-998697157EFC}" presName="circ1Tx" presStyleLbl="revTx" presStyleIdx="0" presStyleCnt="0">
        <dgm:presLayoutVars>
          <dgm:chMax val="0"/>
          <dgm:chPref val="0"/>
          <dgm:bulletEnabled val="1"/>
        </dgm:presLayoutVars>
      </dgm:prSet>
      <dgm:spPr/>
      <dgm:t>
        <a:bodyPr/>
        <a:lstStyle/>
        <a:p>
          <a:endParaRPr lang="it-IT"/>
        </a:p>
      </dgm:t>
    </dgm:pt>
    <dgm:pt modelId="{B64480E1-B8D5-4E64-85B5-D596CD72A55D}" type="pres">
      <dgm:prSet presAssocID="{A6209176-14B2-4AB7-9AFC-0776D82703FA}" presName="circ2" presStyleLbl="vennNode1" presStyleIdx="1" presStyleCnt="3" custLinFactNeighborX="1235" custLinFactNeighborY="-3879"/>
      <dgm:spPr/>
      <dgm:t>
        <a:bodyPr/>
        <a:lstStyle/>
        <a:p>
          <a:endParaRPr lang="it-IT"/>
        </a:p>
      </dgm:t>
    </dgm:pt>
    <dgm:pt modelId="{2946E930-1BAA-418A-9106-DCF33AD5E0F3}" type="pres">
      <dgm:prSet presAssocID="{A6209176-14B2-4AB7-9AFC-0776D82703FA}" presName="circ2Tx" presStyleLbl="revTx" presStyleIdx="0" presStyleCnt="0">
        <dgm:presLayoutVars>
          <dgm:chMax val="0"/>
          <dgm:chPref val="0"/>
          <dgm:bulletEnabled val="1"/>
        </dgm:presLayoutVars>
      </dgm:prSet>
      <dgm:spPr/>
      <dgm:t>
        <a:bodyPr/>
        <a:lstStyle/>
        <a:p>
          <a:endParaRPr lang="it-IT"/>
        </a:p>
      </dgm:t>
    </dgm:pt>
    <dgm:pt modelId="{7857E657-DFF0-4BD8-917B-83953A00D2CE}" type="pres">
      <dgm:prSet presAssocID="{831190F1-9BCE-48C7-8461-5F9CBAD10D6E}" presName="circ3" presStyleLbl="vennNode1" presStyleIdx="2" presStyleCnt="3" custLinFactNeighborX="-3204" custLinFactNeighborY="-3101"/>
      <dgm:spPr/>
      <dgm:t>
        <a:bodyPr/>
        <a:lstStyle/>
        <a:p>
          <a:endParaRPr lang="it-IT"/>
        </a:p>
      </dgm:t>
    </dgm:pt>
    <dgm:pt modelId="{9D2D4E2E-0E44-45D2-8778-61CA3C23C86F}" type="pres">
      <dgm:prSet presAssocID="{831190F1-9BCE-48C7-8461-5F9CBAD10D6E}" presName="circ3Tx" presStyleLbl="revTx" presStyleIdx="0" presStyleCnt="0">
        <dgm:presLayoutVars>
          <dgm:chMax val="0"/>
          <dgm:chPref val="0"/>
          <dgm:bulletEnabled val="1"/>
        </dgm:presLayoutVars>
      </dgm:prSet>
      <dgm:spPr/>
      <dgm:t>
        <a:bodyPr/>
        <a:lstStyle/>
        <a:p>
          <a:endParaRPr lang="it-IT"/>
        </a:p>
      </dgm:t>
    </dgm:pt>
  </dgm:ptLst>
  <dgm:cxnLst>
    <dgm:cxn modelId="{DC2AD61E-15D0-4689-A78B-A8705285CDFA}" srcId="{6D2DE54B-615E-4A3F-BCAD-0AD07482E6AB}" destId="{831190F1-9BCE-48C7-8461-5F9CBAD10D6E}" srcOrd="2" destOrd="0" parTransId="{DB204AC8-FD88-4490-8315-40E7886E1EBC}" sibTransId="{A6FB45DA-BFB9-40C1-AF83-1161A7620E0E}"/>
    <dgm:cxn modelId="{C8D5CDE4-8C25-47D7-AF93-0CC27743B2FD}" type="presOf" srcId="{A6209176-14B2-4AB7-9AFC-0776D82703FA}" destId="{B64480E1-B8D5-4E64-85B5-D596CD72A55D}" srcOrd="0" destOrd="0" presId="urn:microsoft.com/office/officeart/2005/8/layout/venn1"/>
    <dgm:cxn modelId="{287C2388-0A89-4EA6-97E6-3CAA91068C44}" srcId="{6D2DE54B-615E-4A3F-BCAD-0AD07482E6AB}" destId="{A6209176-14B2-4AB7-9AFC-0776D82703FA}" srcOrd="1" destOrd="0" parTransId="{24D6BBE6-B0C0-4519-90BD-1A1944CBB829}" sibTransId="{42575D65-479A-4C72-927F-60FA7F7FB4B3}"/>
    <dgm:cxn modelId="{4654A197-EE72-4AC8-AF5A-3BE9723AF7E9}" type="presOf" srcId="{831190F1-9BCE-48C7-8461-5F9CBAD10D6E}" destId="{9D2D4E2E-0E44-45D2-8778-61CA3C23C86F}" srcOrd="1" destOrd="0" presId="urn:microsoft.com/office/officeart/2005/8/layout/venn1"/>
    <dgm:cxn modelId="{C73DDDF8-9E2E-4671-986B-CD4FD7FBA833}" type="presOf" srcId="{831190F1-9BCE-48C7-8461-5F9CBAD10D6E}" destId="{7857E657-DFF0-4BD8-917B-83953A00D2CE}" srcOrd="0" destOrd="0" presId="urn:microsoft.com/office/officeart/2005/8/layout/venn1"/>
    <dgm:cxn modelId="{EC8107FF-821D-4284-B401-DE59BD982ABE}" type="presOf" srcId="{2BB727E0-F522-4020-814C-998697157EFC}" destId="{BD414052-7B46-432B-9CF6-1659490B08CF}" srcOrd="1" destOrd="0" presId="urn:microsoft.com/office/officeart/2005/8/layout/venn1"/>
    <dgm:cxn modelId="{B9EB79D2-5512-4945-BB52-51BE909CD1FE}" srcId="{6D2DE54B-615E-4A3F-BCAD-0AD07482E6AB}" destId="{2BB727E0-F522-4020-814C-998697157EFC}" srcOrd="0" destOrd="0" parTransId="{72C70A05-3D92-4079-92BA-DA705D55C84E}" sibTransId="{7350E023-CC0B-45CB-BC22-0BCC12B770AC}"/>
    <dgm:cxn modelId="{13713AEC-701C-4706-B874-9D538DAC0209}" type="presOf" srcId="{6D2DE54B-615E-4A3F-BCAD-0AD07482E6AB}" destId="{9C3C02A0-B992-4311-A598-FEE43093B1A9}" srcOrd="0" destOrd="0" presId="urn:microsoft.com/office/officeart/2005/8/layout/venn1"/>
    <dgm:cxn modelId="{75EE3EA2-BBCD-4EFB-81EE-109FD037F339}" type="presOf" srcId="{2BB727E0-F522-4020-814C-998697157EFC}" destId="{D143C98E-3BDB-46E8-9C30-4B79DAF14E82}" srcOrd="0" destOrd="0" presId="urn:microsoft.com/office/officeart/2005/8/layout/venn1"/>
    <dgm:cxn modelId="{84009BBE-25A1-41EA-9D54-11A06D7440EE}" type="presOf" srcId="{A6209176-14B2-4AB7-9AFC-0776D82703FA}" destId="{2946E930-1BAA-418A-9106-DCF33AD5E0F3}" srcOrd="1" destOrd="0" presId="urn:microsoft.com/office/officeart/2005/8/layout/venn1"/>
    <dgm:cxn modelId="{C3D4F4B9-4B9D-438C-9BD3-88466B1DD724}" type="presParOf" srcId="{9C3C02A0-B992-4311-A598-FEE43093B1A9}" destId="{D143C98E-3BDB-46E8-9C30-4B79DAF14E82}" srcOrd="0" destOrd="0" presId="urn:microsoft.com/office/officeart/2005/8/layout/venn1"/>
    <dgm:cxn modelId="{7B89E6F5-DB47-4751-91D4-F69B25987AFF}" type="presParOf" srcId="{9C3C02A0-B992-4311-A598-FEE43093B1A9}" destId="{BD414052-7B46-432B-9CF6-1659490B08CF}" srcOrd="1" destOrd="0" presId="urn:microsoft.com/office/officeart/2005/8/layout/venn1"/>
    <dgm:cxn modelId="{8AFC7DB1-9B1A-4148-B100-2B70328A59EA}" type="presParOf" srcId="{9C3C02A0-B992-4311-A598-FEE43093B1A9}" destId="{B64480E1-B8D5-4E64-85B5-D596CD72A55D}" srcOrd="2" destOrd="0" presId="urn:microsoft.com/office/officeart/2005/8/layout/venn1"/>
    <dgm:cxn modelId="{D67F5AD0-2868-46AF-81D5-E6D76942DD85}" type="presParOf" srcId="{9C3C02A0-B992-4311-A598-FEE43093B1A9}" destId="{2946E930-1BAA-418A-9106-DCF33AD5E0F3}" srcOrd="3" destOrd="0" presId="urn:microsoft.com/office/officeart/2005/8/layout/venn1"/>
    <dgm:cxn modelId="{540C416F-3E81-4EFC-A634-06D1EE1A4A33}" type="presParOf" srcId="{9C3C02A0-B992-4311-A598-FEE43093B1A9}" destId="{7857E657-DFF0-4BD8-917B-83953A00D2CE}" srcOrd="4" destOrd="0" presId="urn:microsoft.com/office/officeart/2005/8/layout/venn1"/>
    <dgm:cxn modelId="{08A692DE-2622-47A6-9136-2B1CF3909291}" type="presParOf" srcId="{9C3C02A0-B992-4311-A598-FEE43093B1A9}" destId="{9D2D4E2E-0E44-45D2-8778-61CA3C23C86F}" srcOrd="5"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2DE54B-615E-4A3F-BCAD-0AD07482E6AB}" type="doc">
      <dgm:prSet loTypeId="urn:microsoft.com/office/officeart/2005/8/layout/venn1" loCatId="relationship" qsTypeId="urn:microsoft.com/office/officeart/2005/8/quickstyle/simple1" qsCatId="simple" csTypeId="urn:microsoft.com/office/officeart/2005/8/colors/accent4_2" csCatId="accent4" phldr="1"/>
      <dgm:spPr/>
    </dgm:pt>
    <dgm:pt modelId="{2BB727E0-F522-4020-814C-998697157EFC}">
      <dgm:prSet phldrT="[Testo]" custT="1"/>
      <dgm:spPr/>
      <dgm:t>
        <a:bodyPr/>
        <a:lstStyle/>
        <a:p>
          <a:endParaRPr lang="it-IT" sz="2000" dirty="0"/>
        </a:p>
      </dgm:t>
    </dgm:pt>
    <dgm:pt modelId="{72C70A05-3D92-4079-92BA-DA705D55C84E}" type="parTrans" cxnId="{B9EB79D2-5512-4945-BB52-51BE909CD1FE}">
      <dgm:prSet/>
      <dgm:spPr/>
      <dgm:t>
        <a:bodyPr/>
        <a:lstStyle/>
        <a:p>
          <a:endParaRPr lang="it-IT"/>
        </a:p>
      </dgm:t>
    </dgm:pt>
    <dgm:pt modelId="{7350E023-CC0B-45CB-BC22-0BCC12B770AC}" type="sibTrans" cxnId="{B9EB79D2-5512-4945-BB52-51BE909CD1FE}">
      <dgm:prSet/>
      <dgm:spPr/>
      <dgm:t>
        <a:bodyPr/>
        <a:lstStyle/>
        <a:p>
          <a:endParaRPr lang="it-IT"/>
        </a:p>
      </dgm:t>
    </dgm:pt>
    <dgm:pt modelId="{A6209176-14B2-4AB7-9AFC-0776D82703FA}">
      <dgm:prSet phldrT="[Testo]" custT="1"/>
      <dgm:spPr/>
      <dgm:t>
        <a:bodyPr/>
        <a:lstStyle/>
        <a:p>
          <a:endParaRPr lang="it-IT" sz="2000" dirty="0"/>
        </a:p>
      </dgm:t>
    </dgm:pt>
    <dgm:pt modelId="{24D6BBE6-B0C0-4519-90BD-1A1944CBB829}" type="parTrans" cxnId="{287C2388-0A89-4EA6-97E6-3CAA91068C44}">
      <dgm:prSet/>
      <dgm:spPr/>
      <dgm:t>
        <a:bodyPr/>
        <a:lstStyle/>
        <a:p>
          <a:endParaRPr lang="it-IT"/>
        </a:p>
      </dgm:t>
    </dgm:pt>
    <dgm:pt modelId="{42575D65-479A-4C72-927F-60FA7F7FB4B3}" type="sibTrans" cxnId="{287C2388-0A89-4EA6-97E6-3CAA91068C44}">
      <dgm:prSet/>
      <dgm:spPr/>
      <dgm:t>
        <a:bodyPr/>
        <a:lstStyle/>
        <a:p>
          <a:endParaRPr lang="it-IT"/>
        </a:p>
      </dgm:t>
    </dgm:pt>
    <dgm:pt modelId="{831190F1-9BCE-48C7-8461-5F9CBAD10D6E}">
      <dgm:prSet phldrT="[Testo]" custT="1"/>
      <dgm:spPr/>
      <dgm:t>
        <a:bodyPr/>
        <a:lstStyle/>
        <a:p>
          <a:endParaRPr lang="it-IT" sz="2000" dirty="0"/>
        </a:p>
      </dgm:t>
    </dgm:pt>
    <dgm:pt modelId="{A6FB45DA-BFB9-40C1-AF83-1161A7620E0E}" type="sibTrans" cxnId="{DC2AD61E-15D0-4689-A78B-A8705285CDFA}">
      <dgm:prSet/>
      <dgm:spPr/>
      <dgm:t>
        <a:bodyPr/>
        <a:lstStyle/>
        <a:p>
          <a:endParaRPr lang="it-IT"/>
        </a:p>
      </dgm:t>
    </dgm:pt>
    <dgm:pt modelId="{DB204AC8-FD88-4490-8315-40E7886E1EBC}" type="parTrans" cxnId="{DC2AD61E-15D0-4689-A78B-A8705285CDFA}">
      <dgm:prSet/>
      <dgm:spPr/>
      <dgm:t>
        <a:bodyPr/>
        <a:lstStyle/>
        <a:p>
          <a:endParaRPr lang="it-IT"/>
        </a:p>
      </dgm:t>
    </dgm:pt>
    <dgm:pt modelId="{9C3C02A0-B992-4311-A598-FEE43093B1A9}" type="pres">
      <dgm:prSet presAssocID="{6D2DE54B-615E-4A3F-BCAD-0AD07482E6AB}" presName="compositeShape" presStyleCnt="0">
        <dgm:presLayoutVars>
          <dgm:chMax val="7"/>
          <dgm:dir/>
          <dgm:resizeHandles val="exact"/>
        </dgm:presLayoutVars>
      </dgm:prSet>
      <dgm:spPr/>
    </dgm:pt>
    <dgm:pt modelId="{D143C98E-3BDB-46E8-9C30-4B79DAF14E82}" type="pres">
      <dgm:prSet presAssocID="{2BB727E0-F522-4020-814C-998697157EFC}" presName="circ1" presStyleLbl="vennNode1" presStyleIdx="0" presStyleCnt="3"/>
      <dgm:spPr/>
      <dgm:t>
        <a:bodyPr/>
        <a:lstStyle/>
        <a:p>
          <a:endParaRPr lang="it-IT"/>
        </a:p>
      </dgm:t>
    </dgm:pt>
    <dgm:pt modelId="{BD414052-7B46-432B-9CF6-1659490B08CF}" type="pres">
      <dgm:prSet presAssocID="{2BB727E0-F522-4020-814C-998697157EFC}" presName="circ1Tx" presStyleLbl="revTx" presStyleIdx="0" presStyleCnt="0">
        <dgm:presLayoutVars>
          <dgm:chMax val="0"/>
          <dgm:chPref val="0"/>
          <dgm:bulletEnabled val="1"/>
        </dgm:presLayoutVars>
      </dgm:prSet>
      <dgm:spPr/>
      <dgm:t>
        <a:bodyPr/>
        <a:lstStyle/>
        <a:p>
          <a:endParaRPr lang="it-IT"/>
        </a:p>
      </dgm:t>
    </dgm:pt>
    <dgm:pt modelId="{B64480E1-B8D5-4E64-85B5-D596CD72A55D}" type="pres">
      <dgm:prSet presAssocID="{A6209176-14B2-4AB7-9AFC-0776D82703FA}" presName="circ2" presStyleLbl="vennNode1" presStyleIdx="1" presStyleCnt="3" custLinFactNeighborX="1235" custLinFactNeighborY="-21322"/>
      <dgm:spPr/>
      <dgm:t>
        <a:bodyPr/>
        <a:lstStyle/>
        <a:p>
          <a:endParaRPr lang="it-IT"/>
        </a:p>
      </dgm:t>
    </dgm:pt>
    <dgm:pt modelId="{2946E930-1BAA-418A-9106-DCF33AD5E0F3}" type="pres">
      <dgm:prSet presAssocID="{A6209176-14B2-4AB7-9AFC-0776D82703FA}" presName="circ2Tx" presStyleLbl="revTx" presStyleIdx="0" presStyleCnt="0">
        <dgm:presLayoutVars>
          <dgm:chMax val="0"/>
          <dgm:chPref val="0"/>
          <dgm:bulletEnabled val="1"/>
        </dgm:presLayoutVars>
      </dgm:prSet>
      <dgm:spPr/>
      <dgm:t>
        <a:bodyPr/>
        <a:lstStyle/>
        <a:p>
          <a:endParaRPr lang="it-IT"/>
        </a:p>
      </dgm:t>
    </dgm:pt>
    <dgm:pt modelId="{7857E657-DFF0-4BD8-917B-83953A00D2CE}" type="pres">
      <dgm:prSet presAssocID="{831190F1-9BCE-48C7-8461-5F9CBAD10D6E}" presName="circ3" presStyleLbl="vennNode1" presStyleIdx="2" presStyleCnt="3" custLinFactNeighborX="-4319" custLinFactNeighborY="-14077"/>
      <dgm:spPr/>
      <dgm:t>
        <a:bodyPr/>
        <a:lstStyle/>
        <a:p>
          <a:endParaRPr lang="it-IT"/>
        </a:p>
      </dgm:t>
    </dgm:pt>
    <dgm:pt modelId="{9D2D4E2E-0E44-45D2-8778-61CA3C23C86F}" type="pres">
      <dgm:prSet presAssocID="{831190F1-9BCE-48C7-8461-5F9CBAD10D6E}" presName="circ3Tx" presStyleLbl="revTx" presStyleIdx="0" presStyleCnt="0">
        <dgm:presLayoutVars>
          <dgm:chMax val="0"/>
          <dgm:chPref val="0"/>
          <dgm:bulletEnabled val="1"/>
        </dgm:presLayoutVars>
      </dgm:prSet>
      <dgm:spPr/>
      <dgm:t>
        <a:bodyPr/>
        <a:lstStyle/>
        <a:p>
          <a:endParaRPr lang="it-IT"/>
        </a:p>
      </dgm:t>
    </dgm:pt>
  </dgm:ptLst>
  <dgm:cxnLst>
    <dgm:cxn modelId="{DC4211C5-7EF0-44D4-97D2-959E23C0B7E5}" type="presOf" srcId="{2BB727E0-F522-4020-814C-998697157EFC}" destId="{BD414052-7B46-432B-9CF6-1659490B08CF}" srcOrd="1" destOrd="0" presId="urn:microsoft.com/office/officeart/2005/8/layout/venn1"/>
    <dgm:cxn modelId="{9266F483-0020-4D32-A015-AD45EDE4EA4C}" type="presOf" srcId="{831190F1-9BCE-48C7-8461-5F9CBAD10D6E}" destId="{7857E657-DFF0-4BD8-917B-83953A00D2CE}" srcOrd="0" destOrd="0" presId="urn:microsoft.com/office/officeart/2005/8/layout/venn1"/>
    <dgm:cxn modelId="{1AFA8AE2-BFC5-4F87-AC5A-0BD82F2AE964}" type="presOf" srcId="{2BB727E0-F522-4020-814C-998697157EFC}" destId="{D143C98E-3BDB-46E8-9C30-4B79DAF14E82}" srcOrd="0" destOrd="0" presId="urn:microsoft.com/office/officeart/2005/8/layout/venn1"/>
    <dgm:cxn modelId="{9B818062-77C9-4AC8-A3D6-9CCC6F3BE370}" type="presOf" srcId="{6D2DE54B-615E-4A3F-BCAD-0AD07482E6AB}" destId="{9C3C02A0-B992-4311-A598-FEE43093B1A9}" srcOrd="0" destOrd="0" presId="urn:microsoft.com/office/officeart/2005/8/layout/venn1"/>
    <dgm:cxn modelId="{66DD8BBE-15BE-485B-9057-C2B932BFD4BA}" type="presOf" srcId="{A6209176-14B2-4AB7-9AFC-0776D82703FA}" destId="{2946E930-1BAA-418A-9106-DCF33AD5E0F3}" srcOrd="1" destOrd="0" presId="urn:microsoft.com/office/officeart/2005/8/layout/venn1"/>
    <dgm:cxn modelId="{287C2388-0A89-4EA6-97E6-3CAA91068C44}" srcId="{6D2DE54B-615E-4A3F-BCAD-0AD07482E6AB}" destId="{A6209176-14B2-4AB7-9AFC-0776D82703FA}" srcOrd="1" destOrd="0" parTransId="{24D6BBE6-B0C0-4519-90BD-1A1944CBB829}" sibTransId="{42575D65-479A-4C72-927F-60FA7F7FB4B3}"/>
    <dgm:cxn modelId="{D3D5B598-1F6E-47AB-8A2E-8251109127EB}" type="presOf" srcId="{831190F1-9BCE-48C7-8461-5F9CBAD10D6E}" destId="{9D2D4E2E-0E44-45D2-8778-61CA3C23C86F}" srcOrd="1" destOrd="0" presId="urn:microsoft.com/office/officeart/2005/8/layout/venn1"/>
    <dgm:cxn modelId="{B9EB79D2-5512-4945-BB52-51BE909CD1FE}" srcId="{6D2DE54B-615E-4A3F-BCAD-0AD07482E6AB}" destId="{2BB727E0-F522-4020-814C-998697157EFC}" srcOrd="0" destOrd="0" parTransId="{72C70A05-3D92-4079-92BA-DA705D55C84E}" sibTransId="{7350E023-CC0B-45CB-BC22-0BCC12B770AC}"/>
    <dgm:cxn modelId="{DC2AD61E-15D0-4689-A78B-A8705285CDFA}" srcId="{6D2DE54B-615E-4A3F-BCAD-0AD07482E6AB}" destId="{831190F1-9BCE-48C7-8461-5F9CBAD10D6E}" srcOrd="2" destOrd="0" parTransId="{DB204AC8-FD88-4490-8315-40E7886E1EBC}" sibTransId="{A6FB45DA-BFB9-40C1-AF83-1161A7620E0E}"/>
    <dgm:cxn modelId="{AF38858D-BD68-441B-B1C6-6785C229D0C0}" type="presOf" srcId="{A6209176-14B2-4AB7-9AFC-0776D82703FA}" destId="{B64480E1-B8D5-4E64-85B5-D596CD72A55D}" srcOrd="0" destOrd="0" presId="urn:microsoft.com/office/officeart/2005/8/layout/venn1"/>
    <dgm:cxn modelId="{1A9D5385-53B6-4D4C-B046-EBDB4552148C}" type="presParOf" srcId="{9C3C02A0-B992-4311-A598-FEE43093B1A9}" destId="{D143C98E-3BDB-46E8-9C30-4B79DAF14E82}" srcOrd="0" destOrd="0" presId="urn:microsoft.com/office/officeart/2005/8/layout/venn1"/>
    <dgm:cxn modelId="{4E7DB31A-1D28-4140-BC65-2B04D7D64DF0}" type="presParOf" srcId="{9C3C02A0-B992-4311-A598-FEE43093B1A9}" destId="{BD414052-7B46-432B-9CF6-1659490B08CF}" srcOrd="1" destOrd="0" presId="urn:microsoft.com/office/officeart/2005/8/layout/venn1"/>
    <dgm:cxn modelId="{7BF1CCC0-0E93-4AA0-B80E-02BB4D5B53C2}" type="presParOf" srcId="{9C3C02A0-B992-4311-A598-FEE43093B1A9}" destId="{B64480E1-B8D5-4E64-85B5-D596CD72A55D}" srcOrd="2" destOrd="0" presId="urn:microsoft.com/office/officeart/2005/8/layout/venn1"/>
    <dgm:cxn modelId="{344AEEDD-D366-49DE-8A70-13D0703004F9}" type="presParOf" srcId="{9C3C02A0-B992-4311-A598-FEE43093B1A9}" destId="{2946E930-1BAA-418A-9106-DCF33AD5E0F3}" srcOrd="3" destOrd="0" presId="urn:microsoft.com/office/officeart/2005/8/layout/venn1"/>
    <dgm:cxn modelId="{70870949-D261-46B6-9843-79009A9DE97B}" type="presParOf" srcId="{9C3C02A0-B992-4311-A598-FEE43093B1A9}" destId="{7857E657-DFF0-4BD8-917B-83953A00D2CE}" srcOrd="4" destOrd="0" presId="urn:microsoft.com/office/officeart/2005/8/layout/venn1"/>
    <dgm:cxn modelId="{7E3F0515-BB03-4F64-B4A8-A01ABE21D465}" type="presParOf" srcId="{9C3C02A0-B992-4311-A598-FEE43093B1A9}" destId="{9D2D4E2E-0E44-45D2-8778-61CA3C23C86F}" srcOrd="5" destOrd="0" presId="urn:microsoft.com/office/officeart/2005/8/layout/venn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D2DE54B-615E-4A3F-BCAD-0AD07482E6AB}" type="doc">
      <dgm:prSet loTypeId="urn:microsoft.com/office/officeart/2005/8/layout/venn1" loCatId="relationship" qsTypeId="urn:microsoft.com/office/officeart/2005/8/quickstyle/simple1" qsCatId="simple" csTypeId="urn:microsoft.com/office/officeart/2005/8/colors/accent1_2" csCatId="accent1" phldr="1"/>
      <dgm:spPr/>
    </dgm:pt>
    <dgm:pt modelId="{9C3C02A0-B992-4311-A598-FEE43093B1A9}" type="pres">
      <dgm:prSet presAssocID="{6D2DE54B-615E-4A3F-BCAD-0AD07482E6AB}" presName="compositeShape" presStyleCnt="0">
        <dgm:presLayoutVars>
          <dgm:chMax val="7"/>
          <dgm:dir/>
          <dgm:resizeHandles val="exact"/>
        </dgm:presLayoutVars>
      </dgm:prSet>
      <dgm:spPr/>
    </dgm:pt>
  </dgm:ptLst>
  <dgm:cxnLst>
    <dgm:cxn modelId="{67F89B7A-D407-4057-A2B4-D0EA4874BFF7}" type="presOf" srcId="{6D2DE54B-615E-4A3F-BCAD-0AD07482E6AB}" destId="{9C3C02A0-B992-4311-A598-FEE43093B1A9}" srcOrd="0" destOrd="0" presId="urn:microsoft.com/office/officeart/2005/8/layout/venn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3C98E-3BDB-46E8-9C30-4B79DAF14E82}">
      <dsp:nvSpPr>
        <dsp:cNvPr id="0" name=""/>
        <dsp:cNvSpPr/>
      </dsp:nvSpPr>
      <dsp:spPr>
        <a:xfrm>
          <a:off x="157533" y="5342"/>
          <a:ext cx="256436" cy="25643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ln>
              <a:solidFill>
                <a:srgbClr val="CC00CC"/>
              </a:solidFill>
            </a:ln>
            <a:solidFill>
              <a:srgbClr val="D08030"/>
            </a:solidFill>
          </a:endParaRPr>
        </a:p>
      </dsp:txBody>
      <dsp:txXfrm>
        <a:off x="191725" y="50218"/>
        <a:ext cx="188053" cy="115396"/>
      </dsp:txXfrm>
    </dsp:sp>
    <dsp:sp modelId="{B64480E1-B8D5-4E64-85B5-D596CD72A55D}">
      <dsp:nvSpPr>
        <dsp:cNvPr id="0" name=""/>
        <dsp:cNvSpPr/>
      </dsp:nvSpPr>
      <dsp:spPr>
        <a:xfrm>
          <a:off x="253231" y="155668"/>
          <a:ext cx="256436" cy="25643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ln>
              <a:solidFill>
                <a:srgbClr val="CC00CC"/>
              </a:solidFill>
            </a:ln>
            <a:solidFill>
              <a:srgbClr val="D08030"/>
            </a:solidFill>
          </a:endParaRPr>
        </a:p>
      </dsp:txBody>
      <dsp:txXfrm>
        <a:off x="331658" y="221914"/>
        <a:ext cx="153861" cy="141040"/>
      </dsp:txXfrm>
    </dsp:sp>
    <dsp:sp modelId="{7857E657-DFF0-4BD8-917B-83953A00D2CE}">
      <dsp:nvSpPr>
        <dsp:cNvPr id="0" name=""/>
        <dsp:cNvSpPr/>
      </dsp:nvSpPr>
      <dsp:spPr>
        <a:xfrm>
          <a:off x="56786" y="155668"/>
          <a:ext cx="256436" cy="25643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ln>
              <a:solidFill>
                <a:srgbClr val="CC00CC"/>
              </a:solidFill>
            </a:ln>
            <a:solidFill>
              <a:srgbClr val="D08030"/>
            </a:solidFill>
          </a:endParaRPr>
        </a:p>
      </dsp:txBody>
      <dsp:txXfrm>
        <a:off x="80934" y="221914"/>
        <a:ext cx="153861" cy="141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3C98E-3BDB-46E8-9C30-4B79DAF14E82}">
      <dsp:nvSpPr>
        <dsp:cNvPr id="0" name=""/>
        <dsp:cNvSpPr/>
      </dsp:nvSpPr>
      <dsp:spPr>
        <a:xfrm>
          <a:off x="141753" y="5617"/>
          <a:ext cx="269626" cy="26962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p>
      </dsp:txBody>
      <dsp:txXfrm>
        <a:off x="177703" y="52801"/>
        <a:ext cx="197725" cy="121331"/>
      </dsp:txXfrm>
    </dsp:sp>
    <dsp:sp modelId="{B64480E1-B8D5-4E64-85B5-D596CD72A55D}">
      <dsp:nvSpPr>
        <dsp:cNvPr id="0" name=""/>
        <dsp:cNvSpPr/>
      </dsp:nvSpPr>
      <dsp:spPr>
        <a:xfrm>
          <a:off x="242373" y="116643"/>
          <a:ext cx="269626" cy="26962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p>
      </dsp:txBody>
      <dsp:txXfrm>
        <a:off x="324834" y="186297"/>
        <a:ext cx="161775" cy="148294"/>
      </dsp:txXfrm>
    </dsp:sp>
    <dsp:sp modelId="{7857E657-DFF0-4BD8-917B-83953A00D2CE}">
      <dsp:nvSpPr>
        <dsp:cNvPr id="0" name=""/>
        <dsp:cNvSpPr/>
      </dsp:nvSpPr>
      <dsp:spPr>
        <a:xfrm>
          <a:off x="32818" y="118628"/>
          <a:ext cx="269626" cy="269626"/>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p>
      </dsp:txBody>
      <dsp:txXfrm>
        <a:off x="58207" y="188281"/>
        <a:ext cx="161775" cy="1482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3C98E-3BDB-46E8-9C30-4B79DAF14E82}">
      <dsp:nvSpPr>
        <dsp:cNvPr id="0" name=""/>
        <dsp:cNvSpPr/>
      </dsp:nvSpPr>
      <dsp:spPr>
        <a:xfrm>
          <a:off x="157533" y="5342"/>
          <a:ext cx="256436" cy="25643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ln>
              <a:solidFill>
                <a:srgbClr val="CC00CC"/>
              </a:solidFill>
            </a:ln>
            <a:solidFill>
              <a:srgbClr val="D08030"/>
            </a:solidFill>
          </a:endParaRPr>
        </a:p>
      </dsp:txBody>
      <dsp:txXfrm>
        <a:off x="191725" y="50218"/>
        <a:ext cx="188053" cy="115396"/>
      </dsp:txXfrm>
    </dsp:sp>
    <dsp:sp modelId="{B64480E1-B8D5-4E64-85B5-D596CD72A55D}">
      <dsp:nvSpPr>
        <dsp:cNvPr id="0" name=""/>
        <dsp:cNvSpPr/>
      </dsp:nvSpPr>
      <dsp:spPr>
        <a:xfrm>
          <a:off x="253231" y="155668"/>
          <a:ext cx="256436" cy="25643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ln>
              <a:solidFill>
                <a:srgbClr val="CC00CC"/>
              </a:solidFill>
            </a:ln>
            <a:solidFill>
              <a:srgbClr val="D08030"/>
            </a:solidFill>
          </a:endParaRPr>
        </a:p>
      </dsp:txBody>
      <dsp:txXfrm>
        <a:off x="331658" y="221914"/>
        <a:ext cx="153861" cy="141040"/>
      </dsp:txXfrm>
    </dsp:sp>
    <dsp:sp modelId="{7857E657-DFF0-4BD8-917B-83953A00D2CE}">
      <dsp:nvSpPr>
        <dsp:cNvPr id="0" name=""/>
        <dsp:cNvSpPr/>
      </dsp:nvSpPr>
      <dsp:spPr>
        <a:xfrm>
          <a:off x="56786" y="155668"/>
          <a:ext cx="256436" cy="256436"/>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ln>
              <a:solidFill>
                <a:srgbClr val="CC00CC"/>
              </a:solidFill>
            </a:ln>
            <a:solidFill>
              <a:srgbClr val="D08030"/>
            </a:solidFill>
          </a:endParaRPr>
        </a:p>
      </dsp:txBody>
      <dsp:txXfrm>
        <a:off x="80934" y="221914"/>
        <a:ext cx="153861" cy="1410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3C98E-3BDB-46E8-9C30-4B79DAF14E82}">
      <dsp:nvSpPr>
        <dsp:cNvPr id="0" name=""/>
        <dsp:cNvSpPr/>
      </dsp:nvSpPr>
      <dsp:spPr>
        <a:xfrm>
          <a:off x="138442" y="4637"/>
          <a:ext cx="222611" cy="222611"/>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ln>
              <a:solidFill>
                <a:srgbClr val="CC00CC"/>
              </a:solidFill>
            </a:ln>
            <a:solidFill>
              <a:srgbClr val="D08030"/>
            </a:solidFill>
          </a:endParaRPr>
        </a:p>
      </dsp:txBody>
      <dsp:txXfrm>
        <a:off x="168123" y="43594"/>
        <a:ext cx="163248" cy="100175"/>
      </dsp:txXfrm>
    </dsp:sp>
    <dsp:sp modelId="{B64480E1-B8D5-4E64-85B5-D596CD72A55D}">
      <dsp:nvSpPr>
        <dsp:cNvPr id="0" name=""/>
        <dsp:cNvSpPr/>
      </dsp:nvSpPr>
      <dsp:spPr>
        <a:xfrm>
          <a:off x="221517" y="135134"/>
          <a:ext cx="222611" cy="222611"/>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ln>
              <a:solidFill>
                <a:srgbClr val="CC00CC"/>
              </a:solidFill>
            </a:ln>
            <a:solidFill>
              <a:srgbClr val="D08030"/>
            </a:solidFill>
          </a:endParaRPr>
        </a:p>
      </dsp:txBody>
      <dsp:txXfrm>
        <a:off x="289599" y="192642"/>
        <a:ext cx="133566" cy="122436"/>
      </dsp:txXfrm>
    </dsp:sp>
    <dsp:sp modelId="{7857E657-DFF0-4BD8-917B-83953A00D2CE}">
      <dsp:nvSpPr>
        <dsp:cNvPr id="0" name=""/>
        <dsp:cNvSpPr/>
      </dsp:nvSpPr>
      <dsp:spPr>
        <a:xfrm>
          <a:off x="50984" y="135134"/>
          <a:ext cx="222611" cy="222611"/>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ln>
              <a:solidFill>
                <a:srgbClr val="CC00CC"/>
              </a:solidFill>
            </a:ln>
            <a:solidFill>
              <a:srgbClr val="D08030"/>
            </a:solidFill>
          </a:endParaRPr>
        </a:p>
      </dsp:txBody>
      <dsp:txXfrm>
        <a:off x="71946" y="192642"/>
        <a:ext cx="133566" cy="1224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3C98E-3BDB-46E8-9C30-4B79DAF14E82}">
      <dsp:nvSpPr>
        <dsp:cNvPr id="0" name=""/>
        <dsp:cNvSpPr/>
      </dsp:nvSpPr>
      <dsp:spPr>
        <a:xfrm>
          <a:off x="138261" y="4846"/>
          <a:ext cx="232650" cy="23265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p>
      </dsp:txBody>
      <dsp:txXfrm>
        <a:off x="169281" y="45560"/>
        <a:ext cx="170610" cy="104692"/>
      </dsp:txXfrm>
    </dsp:sp>
    <dsp:sp modelId="{B64480E1-B8D5-4E64-85B5-D596CD72A55D}">
      <dsp:nvSpPr>
        <dsp:cNvPr id="0" name=""/>
        <dsp:cNvSpPr/>
      </dsp:nvSpPr>
      <dsp:spPr>
        <a:xfrm>
          <a:off x="225082" y="141228"/>
          <a:ext cx="232650" cy="23265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p>
      </dsp:txBody>
      <dsp:txXfrm>
        <a:off x="296234" y="201329"/>
        <a:ext cx="139590" cy="127957"/>
      </dsp:txXfrm>
    </dsp:sp>
    <dsp:sp modelId="{7857E657-DFF0-4BD8-917B-83953A00D2CE}">
      <dsp:nvSpPr>
        <dsp:cNvPr id="0" name=""/>
        <dsp:cNvSpPr/>
      </dsp:nvSpPr>
      <dsp:spPr>
        <a:xfrm>
          <a:off x="46859" y="143038"/>
          <a:ext cx="232650" cy="23265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p>
      </dsp:txBody>
      <dsp:txXfrm>
        <a:off x="68767" y="203139"/>
        <a:ext cx="139590" cy="1279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43C98E-3BDB-46E8-9C30-4B79DAF14E82}">
      <dsp:nvSpPr>
        <dsp:cNvPr id="0" name=""/>
        <dsp:cNvSpPr/>
      </dsp:nvSpPr>
      <dsp:spPr>
        <a:xfrm>
          <a:off x="159164" y="4891"/>
          <a:ext cx="234803" cy="234803"/>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p>
      </dsp:txBody>
      <dsp:txXfrm>
        <a:off x="190471" y="45982"/>
        <a:ext cx="172189" cy="105661"/>
      </dsp:txXfrm>
    </dsp:sp>
    <dsp:sp modelId="{B64480E1-B8D5-4E64-85B5-D596CD72A55D}">
      <dsp:nvSpPr>
        <dsp:cNvPr id="0" name=""/>
        <dsp:cNvSpPr/>
      </dsp:nvSpPr>
      <dsp:spPr>
        <a:xfrm>
          <a:off x="246789" y="101579"/>
          <a:ext cx="234803" cy="234803"/>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p>
      </dsp:txBody>
      <dsp:txXfrm>
        <a:off x="318600" y="162236"/>
        <a:ext cx="140882" cy="129141"/>
      </dsp:txXfrm>
    </dsp:sp>
    <dsp:sp modelId="{7857E657-DFF0-4BD8-917B-83953A00D2CE}">
      <dsp:nvSpPr>
        <dsp:cNvPr id="0" name=""/>
        <dsp:cNvSpPr/>
      </dsp:nvSpPr>
      <dsp:spPr>
        <a:xfrm>
          <a:off x="64298" y="118590"/>
          <a:ext cx="234803" cy="234803"/>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it-IT" sz="2000" kern="1200" dirty="0"/>
        </a:p>
      </dsp:txBody>
      <dsp:txXfrm>
        <a:off x="86409" y="179248"/>
        <a:ext cx="140882" cy="1291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95D52A99-A0AC-4C76-B422-1174C7739604}" type="datetimeFigureOut">
              <a:rPr lang="it-IT" smtClean="0"/>
              <a:pPr/>
              <a:t>30/01/2018</a:t>
            </a:fld>
            <a:endParaRPr lang="it-IT"/>
          </a:p>
        </p:txBody>
      </p:sp>
      <p:sp>
        <p:nvSpPr>
          <p:cNvPr id="4" name="Segnaposto immagine diapositiva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418F77DC-520E-48C7-B9F0-63408CC53CC4}" type="slidenum">
              <a:rPr lang="it-IT" smtClean="0"/>
              <a:pPr/>
              <a:t>‹#›</a:t>
            </a:fld>
            <a:endParaRPr lang="it-IT"/>
          </a:p>
        </p:txBody>
      </p:sp>
    </p:spTree>
    <p:extLst>
      <p:ext uri="{BB962C8B-B14F-4D97-AF65-F5344CB8AC3E}">
        <p14:creationId xmlns:p14="http://schemas.microsoft.com/office/powerpoint/2010/main" val="3343698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egnaposto immagine diapositiva 1"/>
          <p:cNvSpPr>
            <a:spLocks noGrp="1" noRot="1" noChangeAspect="1" noTextEdit="1"/>
          </p:cNvSpPr>
          <p:nvPr>
            <p:ph type="sldImg"/>
          </p:nvPr>
        </p:nvSpPr>
        <p:spPr bwMode="auto">
          <a:xfrm>
            <a:off x="930275" y="739775"/>
            <a:ext cx="4937125" cy="37036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0964" name="Segnaposto data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9C4B8C23-51E2-4A89-A6C6-60F400DD3DE9}" type="datetime1">
              <a:rPr lang="it-IT" altLang="it-IT" smtClean="0">
                <a:solidFill>
                  <a:prstClr val="black"/>
                </a:solidFill>
              </a:rPr>
              <a:pPr eaLnBrk="1" hangingPunct="1">
                <a:spcBef>
                  <a:spcPct val="0"/>
                </a:spcBef>
              </a:pPr>
              <a:t>30/01/2018</a:t>
            </a:fld>
            <a:endParaRPr lang="en-US" altLang="it-IT" smtClean="0">
              <a:solidFill>
                <a:prstClr val="black"/>
              </a:solidFill>
            </a:endParaRPr>
          </a:p>
        </p:txBody>
      </p:sp>
      <p:sp>
        <p:nvSpPr>
          <p:cNvPr id="40965" name="Segnaposto piè di pagina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r>
              <a:rPr lang="it-IT" altLang="it-IT" smtClean="0">
                <a:solidFill>
                  <a:prstClr val="black"/>
                </a:solidFill>
              </a:rPr>
              <a:t>1</a:t>
            </a:r>
          </a:p>
        </p:txBody>
      </p:sp>
    </p:spTree>
    <p:extLst>
      <p:ext uri="{BB962C8B-B14F-4D97-AF65-F5344CB8AC3E}">
        <p14:creationId xmlns:p14="http://schemas.microsoft.com/office/powerpoint/2010/main" val="1353231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10</a:t>
            </a:fld>
            <a:endParaRPr lang="it-IT"/>
          </a:p>
        </p:txBody>
      </p:sp>
    </p:spTree>
    <p:extLst>
      <p:ext uri="{BB962C8B-B14F-4D97-AF65-F5344CB8AC3E}">
        <p14:creationId xmlns:p14="http://schemas.microsoft.com/office/powerpoint/2010/main" val="312028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11</a:t>
            </a:fld>
            <a:endParaRPr lang="it-IT"/>
          </a:p>
        </p:txBody>
      </p:sp>
    </p:spTree>
    <p:extLst>
      <p:ext uri="{BB962C8B-B14F-4D97-AF65-F5344CB8AC3E}">
        <p14:creationId xmlns:p14="http://schemas.microsoft.com/office/powerpoint/2010/main" val="4034563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12</a:t>
            </a:fld>
            <a:endParaRPr lang="it-IT"/>
          </a:p>
        </p:txBody>
      </p:sp>
    </p:spTree>
    <p:extLst>
      <p:ext uri="{BB962C8B-B14F-4D97-AF65-F5344CB8AC3E}">
        <p14:creationId xmlns:p14="http://schemas.microsoft.com/office/powerpoint/2010/main" val="3076154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2</a:t>
            </a:fld>
            <a:endParaRPr lang="it-IT"/>
          </a:p>
        </p:txBody>
      </p:sp>
    </p:spTree>
    <p:extLst>
      <p:ext uri="{BB962C8B-B14F-4D97-AF65-F5344CB8AC3E}">
        <p14:creationId xmlns:p14="http://schemas.microsoft.com/office/powerpoint/2010/main" val="961400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3</a:t>
            </a:fld>
            <a:endParaRPr lang="it-IT"/>
          </a:p>
        </p:txBody>
      </p:sp>
    </p:spTree>
    <p:extLst>
      <p:ext uri="{BB962C8B-B14F-4D97-AF65-F5344CB8AC3E}">
        <p14:creationId xmlns:p14="http://schemas.microsoft.com/office/powerpoint/2010/main" val="3163630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4</a:t>
            </a:fld>
            <a:endParaRPr lang="it-IT"/>
          </a:p>
        </p:txBody>
      </p:sp>
    </p:spTree>
    <p:extLst>
      <p:ext uri="{BB962C8B-B14F-4D97-AF65-F5344CB8AC3E}">
        <p14:creationId xmlns:p14="http://schemas.microsoft.com/office/powerpoint/2010/main" val="1215536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5</a:t>
            </a:fld>
            <a:endParaRPr lang="it-IT"/>
          </a:p>
        </p:txBody>
      </p:sp>
    </p:spTree>
    <p:extLst>
      <p:ext uri="{BB962C8B-B14F-4D97-AF65-F5344CB8AC3E}">
        <p14:creationId xmlns:p14="http://schemas.microsoft.com/office/powerpoint/2010/main" val="28484011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6</a:t>
            </a:fld>
            <a:endParaRPr lang="it-IT"/>
          </a:p>
        </p:txBody>
      </p:sp>
    </p:spTree>
    <p:extLst>
      <p:ext uri="{BB962C8B-B14F-4D97-AF65-F5344CB8AC3E}">
        <p14:creationId xmlns:p14="http://schemas.microsoft.com/office/powerpoint/2010/main" val="2447590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7</a:t>
            </a:fld>
            <a:endParaRPr lang="it-IT"/>
          </a:p>
        </p:txBody>
      </p:sp>
    </p:spTree>
    <p:extLst>
      <p:ext uri="{BB962C8B-B14F-4D97-AF65-F5344CB8AC3E}">
        <p14:creationId xmlns:p14="http://schemas.microsoft.com/office/powerpoint/2010/main" val="2279007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8</a:t>
            </a:fld>
            <a:endParaRPr lang="it-IT"/>
          </a:p>
        </p:txBody>
      </p:sp>
    </p:spTree>
    <p:extLst>
      <p:ext uri="{BB962C8B-B14F-4D97-AF65-F5344CB8AC3E}">
        <p14:creationId xmlns:p14="http://schemas.microsoft.com/office/powerpoint/2010/main" val="2087780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418F77DC-520E-48C7-B9F0-63408CC53CC4}" type="slidenum">
              <a:rPr lang="it-IT" smtClean="0"/>
              <a:pPr/>
              <a:t>9</a:t>
            </a:fld>
            <a:endParaRPr lang="it-IT"/>
          </a:p>
        </p:txBody>
      </p:sp>
    </p:spTree>
    <p:extLst>
      <p:ext uri="{BB962C8B-B14F-4D97-AF65-F5344CB8AC3E}">
        <p14:creationId xmlns:p14="http://schemas.microsoft.com/office/powerpoint/2010/main" val="1089824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30/01/2018</a:t>
            </a:fld>
            <a:endParaRPr lang="it-IT"/>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801666"/>
            <a:ext cx="1971675" cy="537529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1052186"/>
            <a:ext cx="5800725" cy="512477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30/01/2018</a:t>
            </a:fld>
            <a:endParaRPr lang="it-IT"/>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6C00B58F-E9E4-4DCA-9E18-6E4D1AF0E004}" type="datetimeFigureOut">
              <a:rPr lang="it-IT">
                <a:solidFill>
                  <a:prstClr val="black">
                    <a:tint val="75000"/>
                  </a:prstClr>
                </a:solidFill>
              </a:rPr>
              <a:pPr>
                <a:defRPr/>
              </a:pPr>
              <a:t>30/01/2018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A1DA4E34-CABE-4280-B40F-89AE4F8A4D0F}" type="slidenum">
              <a:rPr lang="it-IT"/>
              <a:pPr/>
              <a:t>‹#›</a:t>
            </a:fld>
            <a:endParaRPr lang="it-IT"/>
          </a:p>
        </p:txBody>
      </p:sp>
    </p:spTree>
    <p:extLst>
      <p:ext uri="{BB962C8B-B14F-4D97-AF65-F5344CB8AC3E}">
        <p14:creationId xmlns:p14="http://schemas.microsoft.com/office/powerpoint/2010/main" val="29192808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extLst>
      <p:ext uri="{BB962C8B-B14F-4D97-AF65-F5344CB8AC3E}">
        <p14:creationId xmlns:p14="http://schemas.microsoft.com/office/powerpoint/2010/main" val="244352406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6B8FB853-FDE4-48D9-97D4-300B7E1914AE}" type="datetimeFigureOut">
              <a:rPr lang="it-IT">
                <a:solidFill>
                  <a:prstClr val="black">
                    <a:tint val="75000"/>
                  </a:prstClr>
                </a:solidFill>
              </a:rPr>
              <a:pPr>
                <a:defRPr/>
              </a:pPr>
              <a:t>30/01/2018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438CBA00-E806-4827-A98B-59BC29C2532C}" type="slidenum">
              <a:rPr lang="it-IT"/>
              <a:pPr/>
              <a:t>‹#›</a:t>
            </a:fld>
            <a:endParaRPr lang="it-IT"/>
          </a:p>
        </p:txBody>
      </p:sp>
    </p:spTree>
    <p:extLst>
      <p:ext uri="{BB962C8B-B14F-4D97-AF65-F5344CB8AC3E}">
        <p14:creationId xmlns:p14="http://schemas.microsoft.com/office/powerpoint/2010/main" val="2541623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CB8E3A86-1A72-4C01-B8AA-BC1C0D12D40E}" type="datetimeFigureOut">
              <a:rPr lang="it-IT">
                <a:solidFill>
                  <a:prstClr val="black">
                    <a:tint val="75000"/>
                  </a:prstClr>
                </a:solidFill>
              </a:rPr>
              <a:pPr>
                <a:defRPr/>
              </a:pPr>
              <a:t>30/01/2018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fld id="{9EDC70CA-D03A-455A-A65E-BBB40C14F5D7}" type="slidenum">
              <a:rPr lang="it-IT"/>
              <a:pPr/>
              <a:t>‹#›</a:t>
            </a:fld>
            <a:endParaRPr lang="it-IT"/>
          </a:p>
        </p:txBody>
      </p:sp>
    </p:spTree>
    <p:extLst>
      <p:ext uri="{BB962C8B-B14F-4D97-AF65-F5344CB8AC3E}">
        <p14:creationId xmlns:p14="http://schemas.microsoft.com/office/powerpoint/2010/main" val="1609758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903745"/>
            <a:ext cx="7886700" cy="1325563"/>
          </a:xfrm>
        </p:spPr>
        <p:txBody>
          <a:bodyPr/>
          <a:lstStyle/>
          <a:p>
            <a:r>
              <a:rPr lang="it-IT" dirty="0" smtClean="0"/>
              <a:t>Fare clic per modificare lo stile del titolo</a:t>
            </a:r>
            <a:endParaRPr lang="it-IT" dirty="0"/>
          </a:p>
        </p:txBody>
      </p:sp>
      <p:sp>
        <p:nvSpPr>
          <p:cNvPr id="3" name="Segnaposto tes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823B212A-06F7-4A44-BEDA-76019B8BD948}" type="datetimeFigureOut">
              <a:rPr lang="it-IT">
                <a:solidFill>
                  <a:prstClr val="black">
                    <a:tint val="75000"/>
                  </a:prstClr>
                </a:solidFill>
              </a:rPr>
              <a:pPr>
                <a:defRPr/>
              </a:pPr>
              <a:t>30/01/2018</a:t>
            </a:fld>
            <a:endParaRPr lang="it-IT">
              <a:solidFill>
                <a:prstClr val="black">
                  <a:tint val="75000"/>
                </a:prstClr>
              </a:solidFill>
            </a:endParaRPr>
          </a:p>
        </p:txBody>
      </p:sp>
      <p:sp>
        <p:nvSpPr>
          <p:cNvPr id="8"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9" name="Segnaposto numero diapositiva 5"/>
          <p:cNvSpPr>
            <a:spLocks noGrp="1"/>
          </p:cNvSpPr>
          <p:nvPr>
            <p:ph type="sldNum" sz="quarter" idx="12"/>
          </p:nvPr>
        </p:nvSpPr>
        <p:spPr/>
        <p:txBody>
          <a:bodyPr/>
          <a:lstStyle>
            <a:lvl1pPr>
              <a:defRPr/>
            </a:lvl1pPr>
          </a:lstStyle>
          <a:p>
            <a:fld id="{FF741F78-DF6C-437B-9030-1A72340ECC5E}" type="slidenum">
              <a:rPr lang="it-IT"/>
              <a:pPr/>
              <a:t>‹#›</a:t>
            </a:fld>
            <a:endParaRPr lang="it-IT"/>
          </a:p>
        </p:txBody>
      </p:sp>
    </p:spTree>
    <p:extLst>
      <p:ext uri="{BB962C8B-B14F-4D97-AF65-F5344CB8AC3E}">
        <p14:creationId xmlns:p14="http://schemas.microsoft.com/office/powerpoint/2010/main" val="20376006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C48063CD-A3EF-400E-86E6-032A701A69CA}" type="datetimeFigureOut">
              <a:rPr lang="it-IT">
                <a:solidFill>
                  <a:prstClr val="black">
                    <a:tint val="75000"/>
                  </a:prstClr>
                </a:solidFill>
              </a:rPr>
              <a:pPr>
                <a:defRPr/>
              </a:pPr>
              <a:t>30/01/2018</a:t>
            </a:fld>
            <a:endParaRPr lang="it-IT">
              <a:solidFill>
                <a:prstClr val="black">
                  <a:tint val="75000"/>
                </a:prstClr>
              </a:solidFill>
            </a:endParaRPr>
          </a:p>
        </p:txBody>
      </p:sp>
      <p:sp>
        <p:nvSpPr>
          <p:cNvPr id="4"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5" name="Segnaposto numero diapositiva 5"/>
          <p:cNvSpPr>
            <a:spLocks noGrp="1"/>
          </p:cNvSpPr>
          <p:nvPr>
            <p:ph type="sldNum" sz="quarter" idx="12"/>
          </p:nvPr>
        </p:nvSpPr>
        <p:spPr/>
        <p:txBody>
          <a:bodyPr/>
          <a:lstStyle>
            <a:lvl1pPr>
              <a:defRPr/>
            </a:lvl1pPr>
          </a:lstStyle>
          <a:p>
            <a:fld id="{B331C2DD-6C19-4DC0-A715-F4B15DCF366F}" type="slidenum">
              <a:rPr lang="it-IT"/>
              <a:pPr/>
              <a:t>‹#›</a:t>
            </a:fld>
            <a:endParaRPr lang="it-IT"/>
          </a:p>
        </p:txBody>
      </p:sp>
    </p:spTree>
    <p:extLst>
      <p:ext uri="{BB962C8B-B14F-4D97-AF65-F5344CB8AC3E}">
        <p14:creationId xmlns:p14="http://schemas.microsoft.com/office/powerpoint/2010/main" val="4174110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3"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4" name="Segnaposto numero diapositiva 5"/>
          <p:cNvSpPr>
            <a:spLocks noGrp="1"/>
          </p:cNvSpPr>
          <p:nvPr>
            <p:ph type="sldNum" sz="quarter" idx="12"/>
          </p:nvPr>
        </p:nvSpPr>
        <p:spPr/>
        <p:txBody>
          <a:bodyPr/>
          <a:lstStyle>
            <a:lvl1pPr>
              <a:defRPr/>
            </a:lvl1pPr>
          </a:lstStyle>
          <a:p>
            <a:fld id="{26D903EF-21E7-42B6-9193-1693D97FD0E7}" type="slidenum">
              <a:rPr lang="it-IT"/>
              <a:pPr/>
              <a:t>‹#›</a:t>
            </a:fld>
            <a:endParaRPr lang="it-IT"/>
          </a:p>
        </p:txBody>
      </p:sp>
    </p:spTree>
    <p:extLst>
      <p:ext uri="{BB962C8B-B14F-4D97-AF65-F5344CB8AC3E}">
        <p14:creationId xmlns:p14="http://schemas.microsoft.com/office/powerpoint/2010/main" val="20206750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29BDAFC2-1E36-41F9-B4F9-B805A41DEC26}" type="datetimeFigureOut">
              <a:rPr lang="it-IT">
                <a:solidFill>
                  <a:prstClr val="black">
                    <a:tint val="75000"/>
                  </a:prstClr>
                </a:solidFill>
              </a:rPr>
              <a:pPr>
                <a:defRPr/>
              </a:pPr>
              <a:t>30/01/2018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fld id="{96E1DAFF-0554-45D6-95A5-2DE08BBEED60}" type="slidenum">
              <a:rPr lang="it-IT"/>
              <a:pPr/>
              <a:t>‹#›</a:t>
            </a:fld>
            <a:endParaRPr lang="it-IT"/>
          </a:p>
        </p:txBody>
      </p:sp>
    </p:spTree>
    <p:extLst>
      <p:ext uri="{BB962C8B-B14F-4D97-AF65-F5344CB8AC3E}">
        <p14:creationId xmlns:p14="http://schemas.microsoft.com/office/powerpoint/2010/main" val="368582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30/01/2018</a:t>
            </a:fld>
            <a:endParaRPr lang="it-IT"/>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a:t>
            </a:fld>
            <a:endParaRPr lang="it-IT"/>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8AA5920-81C4-4077-960C-1C745106193D}" type="datetimeFigureOut">
              <a:rPr lang="it-IT">
                <a:solidFill>
                  <a:prstClr val="black">
                    <a:tint val="75000"/>
                  </a:prstClr>
                </a:solidFill>
              </a:rPr>
              <a:pPr>
                <a:defRPr/>
              </a:pPr>
              <a:t>30/01/2018</a:t>
            </a:fld>
            <a:endParaRPr lang="it-IT">
              <a:solidFill>
                <a:prstClr val="black">
                  <a:tint val="75000"/>
                </a:prstClr>
              </a:solidFill>
            </a:endParaRPr>
          </a:p>
        </p:txBody>
      </p:sp>
      <p:sp>
        <p:nvSpPr>
          <p:cNvPr id="6"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7" name="Segnaposto numero diapositiva 5"/>
          <p:cNvSpPr>
            <a:spLocks noGrp="1"/>
          </p:cNvSpPr>
          <p:nvPr>
            <p:ph type="sldNum" sz="quarter" idx="12"/>
          </p:nvPr>
        </p:nvSpPr>
        <p:spPr/>
        <p:txBody>
          <a:bodyPr/>
          <a:lstStyle>
            <a:lvl1pPr>
              <a:defRPr/>
            </a:lvl1pPr>
          </a:lstStyle>
          <a:p>
            <a:fld id="{E0073F4D-05CE-4141-A8E2-3457D0F846D4}" type="slidenum">
              <a:rPr lang="it-IT"/>
              <a:pPr/>
              <a:t>‹#›</a:t>
            </a:fld>
            <a:endParaRPr lang="it-IT"/>
          </a:p>
        </p:txBody>
      </p:sp>
    </p:spTree>
    <p:extLst>
      <p:ext uri="{BB962C8B-B14F-4D97-AF65-F5344CB8AC3E}">
        <p14:creationId xmlns:p14="http://schemas.microsoft.com/office/powerpoint/2010/main" val="27118539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DD00FC79-31EF-4A60-9D63-B0194B9E8580}" type="datetimeFigureOut">
              <a:rPr lang="it-IT">
                <a:solidFill>
                  <a:prstClr val="black">
                    <a:tint val="75000"/>
                  </a:prstClr>
                </a:solidFill>
              </a:rPr>
              <a:pPr>
                <a:defRPr/>
              </a:pPr>
              <a:t>30/01/2018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61E7F354-27BC-4B5D-88D3-A05467B12796}" type="slidenum">
              <a:rPr lang="it-IT"/>
              <a:pPr/>
              <a:t>‹#›</a:t>
            </a:fld>
            <a:endParaRPr lang="it-IT"/>
          </a:p>
        </p:txBody>
      </p:sp>
    </p:spTree>
    <p:extLst>
      <p:ext uri="{BB962C8B-B14F-4D97-AF65-F5344CB8AC3E}">
        <p14:creationId xmlns:p14="http://schemas.microsoft.com/office/powerpoint/2010/main" val="3531839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801666"/>
            <a:ext cx="1971675" cy="537529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28650" y="1052186"/>
            <a:ext cx="5800725" cy="512477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DC6F41C1-AD49-422A-BDAB-62B5342D310A}" type="datetimeFigureOut">
              <a:rPr lang="it-IT">
                <a:solidFill>
                  <a:prstClr val="black">
                    <a:tint val="75000"/>
                  </a:prstClr>
                </a:solidFill>
              </a:rPr>
              <a:pPr>
                <a:defRPr/>
              </a:pPr>
              <a:t>30/01/2018</a:t>
            </a:fld>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lvl1pPr>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lvl1pPr>
              <a:defRPr/>
            </a:lvl1pPr>
          </a:lstStyle>
          <a:p>
            <a:fld id="{C35E4FE5-E17F-4777-9212-61399A113C47}" type="slidenum">
              <a:rPr lang="it-IT"/>
              <a:pPr/>
              <a:t>‹#›</a:t>
            </a:fld>
            <a:endParaRPr lang="it-IT"/>
          </a:p>
        </p:txBody>
      </p:sp>
    </p:spTree>
    <p:extLst>
      <p:ext uri="{BB962C8B-B14F-4D97-AF65-F5344CB8AC3E}">
        <p14:creationId xmlns:p14="http://schemas.microsoft.com/office/powerpoint/2010/main" val="3188364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30/01/2018</a:t>
            </a:fld>
            <a:endParaRPr lang="it-IT"/>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a:t>
            </a:fld>
            <a:endParaRPr lang="it-IT"/>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30/01/2018</a:t>
            </a:fld>
            <a:endParaRPr lang="it-IT"/>
          </a:p>
        </p:txBody>
      </p:sp>
      <p:sp>
        <p:nvSpPr>
          <p:cNvPr id="6"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7"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903745"/>
            <a:ext cx="7886700" cy="1325563"/>
          </a:xfrm>
        </p:spPr>
        <p:txBody>
          <a:bodyPr/>
          <a:lstStyle/>
          <a:p>
            <a:r>
              <a:rPr lang="it-IT" smtClean="0"/>
              <a:t>Fare clic per modificare lo stile del titolo</a:t>
            </a:r>
            <a:endParaRPr lang="it-IT" dirty="0"/>
          </a:p>
        </p:txBody>
      </p:sp>
      <p:sp>
        <p:nvSpPr>
          <p:cNvPr id="3" name="Segnaposto tes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30/01/2018</a:t>
            </a:fld>
            <a:endParaRPr lang="it-IT"/>
          </a:p>
        </p:txBody>
      </p:sp>
      <p:sp>
        <p:nvSpPr>
          <p:cNvPr id="8"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9"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30/01/2018</a:t>
            </a:fld>
            <a:endParaRPr lang="it-IT"/>
          </a:p>
        </p:txBody>
      </p:sp>
      <p:sp>
        <p:nvSpPr>
          <p:cNvPr id="4"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5"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3"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4"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30/01/2018</a:t>
            </a:fld>
            <a:endParaRPr lang="it-IT"/>
          </a:p>
        </p:txBody>
      </p:sp>
      <p:sp>
        <p:nvSpPr>
          <p:cNvPr id="6"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7"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3"/>
          <p:cNvSpPr>
            <a:spLocks noGrp="1"/>
          </p:cNvSpPr>
          <p:nvPr>
            <p:ph type="dt" sz="half" idx="10"/>
          </p:nvPr>
        </p:nvSpPr>
        <p:spPr>
          <a:xfrm>
            <a:off x="628650" y="6356351"/>
            <a:ext cx="2057400" cy="365125"/>
          </a:xfrm>
          <a:prstGeom prst="rect">
            <a:avLst/>
          </a:prstGeom>
        </p:spPr>
        <p:txBody>
          <a:bodyPr/>
          <a:lstStyle>
            <a:lvl1pPr>
              <a:defRPr/>
            </a:lvl1pPr>
          </a:lstStyle>
          <a:p>
            <a:fld id="{7F49D355-16BD-4E45-BD9A-5EA878CF7CBD}" type="datetimeFigureOut">
              <a:rPr lang="it-IT" smtClean="0"/>
              <a:pPr/>
              <a:t>30/01/2018</a:t>
            </a:fld>
            <a:endParaRPr lang="it-IT"/>
          </a:p>
        </p:txBody>
      </p:sp>
      <p:sp>
        <p:nvSpPr>
          <p:cNvPr id="6" name="Segnaposto piè di pagina 4"/>
          <p:cNvSpPr>
            <a:spLocks noGrp="1"/>
          </p:cNvSpPr>
          <p:nvPr>
            <p:ph type="ftr" sz="quarter" idx="11"/>
          </p:nvPr>
        </p:nvSpPr>
        <p:spPr>
          <a:xfrm>
            <a:off x="3028950" y="6356351"/>
            <a:ext cx="3086100" cy="365125"/>
          </a:xfrm>
          <a:prstGeom prst="rect">
            <a:avLst/>
          </a:prstGeom>
        </p:spPr>
        <p:txBody>
          <a:bodyPr/>
          <a:lstStyle>
            <a:lvl1pPr>
              <a:defRPr/>
            </a:lvl1pPr>
          </a:lstStyle>
          <a:p>
            <a:endParaRPr lang="it-IT"/>
          </a:p>
        </p:txBody>
      </p:sp>
      <p:sp>
        <p:nvSpPr>
          <p:cNvPr id="7" name="Segnaposto numero diapositiva 5"/>
          <p:cNvSpPr>
            <a:spLocks noGrp="1"/>
          </p:cNvSpPr>
          <p:nvPr>
            <p:ph type="sldNum" sz="quarter" idx="12"/>
          </p:nvPr>
        </p:nvSpPr>
        <p:spPr>
          <a:xfrm>
            <a:off x="6457950" y="6356351"/>
            <a:ext cx="2057400" cy="365125"/>
          </a:xfrm>
          <a:prstGeom prst="rect">
            <a:avLst/>
          </a:prstGeom>
        </p:spPr>
        <p:txBody>
          <a:bodyPr/>
          <a:lstStyle>
            <a:lvl1pPr>
              <a:defRPr/>
            </a:lvl1pPr>
          </a:lstStyle>
          <a:p>
            <a:fld id="{E7A41E1B-4F70-4964-A407-84C68BE8251C}" type="slidenum">
              <a:rPr lang="it-IT" smtClean="0"/>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6.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09861" y="1252602"/>
            <a:ext cx="7886700" cy="7762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
        <p:nvSpPr>
          <p:cNvPr id="1027" name="Segnaposto testo 2"/>
          <p:cNvSpPr>
            <a:spLocks noGrp="1"/>
          </p:cNvSpPr>
          <p:nvPr>
            <p:ph type="body" idx="1"/>
          </p:nvPr>
        </p:nvSpPr>
        <p:spPr bwMode="auto">
          <a:xfrm>
            <a:off x="628650" y="2151303"/>
            <a:ext cx="7886700" cy="3811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grpSp>
        <p:nvGrpSpPr>
          <p:cNvPr id="11" name="Gruppo 9"/>
          <p:cNvGrpSpPr/>
          <p:nvPr userDrawn="1"/>
        </p:nvGrpSpPr>
        <p:grpSpPr>
          <a:xfrm>
            <a:off x="-19050" y="-12700"/>
            <a:ext cx="9163049" cy="1133475"/>
            <a:chOff x="0" y="-12700"/>
            <a:chExt cx="12217399" cy="1133475"/>
          </a:xfrm>
        </p:grpSpPr>
        <p:pic>
          <p:nvPicPr>
            <p:cNvPr id="13" name="Immagine 1"/>
            <p:cNvPicPr>
              <a:picLocks noChangeAspect="1"/>
            </p:cNvPicPr>
            <p:nvPr userDrawn="1"/>
          </p:nvPicPr>
          <p:blipFill>
            <a:blip r:embed="rId13" cstate="print"/>
            <a:srcRect l="87214"/>
            <a:stretch>
              <a:fillRect/>
            </a:stretch>
          </p:blipFill>
          <p:spPr bwMode="auto">
            <a:xfrm>
              <a:off x="0" y="-12700"/>
              <a:ext cx="4873261" cy="1133475"/>
            </a:xfrm>
            <a:prstGeom prst="rect">
              <a:avLst/>
            </a:prstGeom>
            <a:noFill/>
            <a:ln w="9525">
              <a:noFill/>
              <a:miter lim="800000"/>
              <a:headEnd/>
              <a:tailEnd/>
            </a:ln>
          </p:spPr>
        </p:pic>
        <p:pic>
          <p:nvPicPr>
            <p:cNvPr id="14" name="Immagine 1"/>
            <p:cNvPicPr>
              <a:picLocks noChangeAspect="1"/>
            </p:cNvPicPr>
            <p:nvPr/>
          </p:nvPicPr>
          <p:blipFill rotWithShape="1">
            <a:blip r:embed="rId13" cstate="print"/>
            <a:srcRect l="33158"/>
            <a:stretch/>
          </p:blipFill>
          <p:spPr bwMode="auto">
            <a:xfrm>
              <a:off x="4805192" y="-12700"/>
              <a:ext cx="7412207" cy="1133475"/>
            </a:xfrm>
            <a:prstGeom prst="rect">
              <a:avLst/>
            </a:prstGeom>
            <a:noFill/>
            <a:ln w="9525">
              <a:noFill/>
              <a:miter lim="800000"/>
              <a:headEnd/>
              <a:tailEnd/>
            </a:ln>
          </p:spPr>
        </p:pic>
      </p:grpSp>
      <p:pic>
        <p:nvPicPr>
          <p:cNvPr id="23" name="Picture 11" descr="Bandiera UE"/>
          <p:cNvPicPr>
            <a:picLocks noChangeAspect="1" noChangeArrowheads="1"/>
          </p:cNvPicPr>
          <p:nvPr userDrawn="1"/>
        </p:nvPicPr>
        <p:blipFill>
          <a:blip r:embed="rId14" cstate="print">
            <a:extLst>
              <a:ext uri="{28A0092B-C50C-407E-A947-70E740481C1C}">
                <a14:useLocalDpi xmlns:a14="http://schemas.microsoft.com/office/drawing/2010/main"/>
              </a:ext>
            </a:extLst>
          </a:blip>
          <a:srcRect/>
          <a:stretch>
            <a:fillRect/>
          </a:stretch>
        </p:blipFill>
        <p:spPr bwMode="auto">
          <a:xfrm>
            <a:off x="594483" y="6255542"/>
            <a:ext cx="737157" cy="4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ectangle 15"/>
          <p:cNvSpPr/>
          <p:nvPr userDrawn="1"/>
        </p:nvSpPr>
        <p:spPr>
          <a:xfrm>
            <a:off x="216456" y="6093296"/>
            <a:ext cx="8712000" cy="10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4" descr="http://iis-ceccano.gov.it/wp-content/themes/Pasw2013/images/Stemma_repubblica_italiana.png"/>
          <p:cNvPicPr>
            <a:picLocks noChangeAspect="1" noChangeArrowheads="1"/>
          </p:cNvPicPr>
          <p:nvPr userDrawn="1"/>
        </p:nvPicPr>
        <p:blipFill>
          <a:blip r:embed="rId15" cstate="print">
            <a:extLst>
              <a:ext uri="{28A0092B-C50C-407E-A947-70E740481C1C}">
                <a14:useLocalDpi xmlns:a14="http://schemas.microsoft.com/office/drawing/2010/main"/>
              </a:ext>
            </a:extLst>
          </a:blip>
          <a:srcRect/>
          <a:stretch>
            <a:fillRect/>
          </a:stretch>
        </p:blipFill>
        <p:spPr bwMode="auto">
          <a:xfrm>
            <a:off x="3131840" y="6255590"/>
            <a:ext cx="384088" cy="4320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6" descr="http://www.notia.it/wp-content/uploads/2014/08/stemma-regione-calabria.gif"/>
          <p:cNvPicPr>
            <a:picLocks noChangeAspect="1" noChangeArrowheads="1"/>
          </p:cNvPicPr>
          <p:nvPr userDrawn="1"/>
        </p:nvPicPr>
        <p:blipFill>
          <a:blip r:embed="rId16" cstate="print">
            <a:extLst>
              <a:ext uri="{28A0092B-C50C-407E-A947-70E740481C1C}">
                <a14:useLocalDpi xmlns:a14="http://schemas.microsoft.com/office/drawing/2010/main"/>
              </a:ext>
            </a:extLst>
          </a:blip>
          <a:srcRect/>
          <a:stretch>
            <a:fillRect/>
          </a:stretch>
        </p:blipFill>
        <p:spPr bwMode="auto">
          <a:xfrm>
            <a:off x="5110632" y="6255590"/>
            <a:ext cx="397472" cy="43200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1"/>
          <p:cNvSpPr txBox="1"/>
          <p:nvPr userDrawn="1"/>
        </p:nvSpPr>
        <p:spPr>
          <a:xfrm>
            <a:off x="488064" y="6678230"/>
            <a:ext cx="987592" cy="153888"/>
          </a:xfrm>
          <a:prstGeom prst="rect">
            <a:avLst/>
          </a:prstGeom>
          <a:noFill/>
        </p:spPr>
        <p:txBody>
          <a:bodyPr wrap="square" lIns="0" tIns="0" rIns="0" bIns="0" rtlCol="0">
            <a:spAutoFit/>
          </a:bodyPr>
          <a:lstStyle/>
          <a:p>
            <a:r>
              <a:rPr lang="it-IT" sz="1000" dirty="0" smtClean="0">
                <a:latin typeface="Calibri" panose="020F0502020204030204" pitchFamily="34" charset="0"/>
                <a:cs typeface="Calibri" panose="020F0502020204030204" pitchFamily="34" charset="0"/>
              </a:rPr>
              <a:t>UNIONE EUROPEA</a:t>
            </a:r>
            <a:endParaRPr lang="it-IT" sz="1000" dirty="0">
              <a:latin typeface="Calibri" panose="020F0502020204030204" pitchFamily="34" charset="0"/>
              <a:cs typeface="Calibri" panose="020F0502020204030204" pitchFamily="34" charset="0"/>
            </a:endParaRPr>
          </a:p>
        </p:txBody>
      </p:sp>
      <p:sp>
        <p:nvSpPr>
          <p:cNvPr id="28" name="TextBox 19"/>
          <p:cNvSpPr txBox="1"/>
          <p:nvPr userDrawn="1"/>
        </p:nvSpPr>
        <p:spPr>
          <a:xfrm>
            <a:off x="4838522" y="6678230"/>
            <a:ext cx="1173638" cy="153888"/>
          </a:xfrm>
          <a:prstGeom prst="rect">
            <a:avLst/>
          </a:prstGeom>
          <a:noFill/>
        </p:spPr>
        <p:txBody>
          <a:bodyPr wrap="square" lIns="0" tIns="0" rIns="0" bIns="0" rtlCol="0">
            <a:spAutoFit/>
          </a:bodyPr>
          <a:lstStyle/>
          <a:p>
            <a:r>
              <a:rPr lang="it-IT" sz="1000" dirty="0" smtClean="0">
                <a:latin typeface="Calibri" panose="020F0502020204030204" pitchFamily="34" charset="0"/>
                <a:cs typeface="Calibri" panose="020F0502020204030204" pitchFamily="34" charset="0"/>
              </a:rPr>
              <a:t>REGIONE CALABRIA</a:t>
            </a:r>
            <a:endParaRPr lang="it-IT" sz="1000" dirty="0">
              <a:latin typeface="Calibri" panose="020F0502020204030204" pitchFamily="34" charset="0"/>
              <a:cs typeface="Calibri" panose="020F0502020204030204" pitchFamily="34" charset="0"/>
            </a:endParaRPr>
          </a:p>
        </p:txBody>
      </p:sp>
      <p:sp>
        <p:nvSpPr>
          <p:cNvPr id="29" name="TextBox 20"/>
          <p:cNvSpPr txBox="1"/>
          <p:nvPr userDrawn="1"/>
        </p:nvSpPr>
        <p:spPr>
          <a:xfrm>
            <a:off x="2771800" y="6678230"/>
            <a:ext cx="1173638" cy="153888"/>
          </a:xfrm>
          <a:prstGeom prst="rect">
            <a:avLst/>
          </a:prstGeom>
          <a:noFill/>
        </p:spPr>
        <p:txBody>
          <a:bodyPr wrap="square" lIns="0" tIns="0" rIns="0" bIns="0" rtlCol="0">
            <a:spAutoFit/>
          </a:bodyPr>
          <a:lstStyle/>
          <a:p>
            <a:r>
              <a:rPr lang="it-IT" sz="1000" dirty="0" smtClean="0">
                <a:latin typeface="Calibri" panose="020F0502020204030204" pitchFamily="34" charset="0"/>
                <a:cs typeface="Calibri" panose="020F0502020204030204" pitchFamily="34" charset="0"/>
              </a:rPr>
              <a:t>REPUBBLICA</a:t>
            </a:r>
            <a:r>
              <a:rPr lang="it-IT" sz="1000" baseline="0" dirty="0" smtClean="0">
                <a:latin typeface="Calibri" panose="020F0502020204030204" pitchFamily="34" charset="0"/>
                <a:cs typeface="Calibri" panose="020F0502020204030204" pitchFamily="34" charset="0"/>
              </a:rPr>
              <a:t> ITALIANA</a:t>
            </a:r>
            <a:endParaRPr lang="it-IT" sz="1000" dirty="0">
              <a:latin typeface="Calibri" panose="020F0502020204030204" pitchFamily="34" charset="0"/>
              <a:cs typeface="Calibri" panose="020F0502020204030204" pitchFamily="34" charset="0"/>
            </a:endParaRPr>
          </a:p>
        </p:txBody>
      </p:sp>
      <p:pic>
        <p:nvPicPr>
          <p:cNvPr id="30" name="Picture 2" descr="C:\Users\simona.sita\Desktop\loghi ufficiali\PORCalabria14-20.png"/>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6967511" y="6257030"/>
            <a:ext cx="1780953" cy="53333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609861" y="1252602"/>
            <a:ext cx="7886700" cy="7762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dirty="0" smtClean="0"/>
              <a:t>Fare clic per modificare lo stile del titolo</a:t>
            </a:r>
          </a:p>
        </p:txBody>
      </p:sp>
      <p:sp>
        <p:nvSpPr>
          <p:cNvPr id="1027" name="Segnaposto testo 2"/>
          <p:cNvSpPr>
            <a:spLocks noGrp="1"/>
          </p:cNvSpPr>
          <p:nvPr>
            <p:ph type="body" idx="1"/>
          </p:nvPr>
        </p:nvSpPr>
        <p:spPr bwMode="auto">
          <a:xfrm>
            <a:off x="628650" y="2151303"/>
            <a:ext cx="7886700" cy="38110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73E24E7-F508-429F-B15B-E68D883E3112}" type="datetimeFigureOut">
              <a:rPr lang="it-IT">
                <a:solidFill>
                  <a:prstClr val="black">
                    <a:tint val="75000"/>
                  </a:prstClr>
                </a:solidFill>
              </a:rPr>
              <a:pPr>
                <a:defRPr/>
              </a:pPr>
              <a:t>30/01/2018</a:t>
            </a:fld>
            <a:endParaRPr lang="it-IT">
              <a:solidFill>
                <a:prstClr val="black">
                  <a:tint val="75000"/>
                </a:prstClr>
              </a:solidFill>
            </a:endParaRPr>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it-IT">
              <a:solidFill>
                <a:prstClr val="black">
                  <a:tint val="75000"/>
                </a:prstClr>
              </a:solidFill>
            </a:endParaRPr>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pPr>
            <a:fld id="{540B0E0D-AB4C-45F7-AD69-8343AF05B42C}" type="slidenum">
              <a:rPr lang="it-IT">
                <a:latin typeface="Calibri" pitchFamily="34" charset="0"/>
              </a:rPr>
              <a:pPr fontAlgn="base">
                <a:spcBef>
                  <a:spcPct val="0"/>
                </a:spcBef>
                <a:spcAft>
                  <a:spcPct val="0"/>
                </a:spcAft>
              </a:pPr>
              <a:t>‹#›</a:t>
            </a:fld>
            <a:endParaRPr lang="it-IT">
              <a:latin typeface="Calibri" pitchFamily="34" charset="0"/>
            </a:endParaRPr>
          </a:p>
        </p:txBody>
      </p:sp>
      <p:pic>
        <p:nvPicPr>
          <p:cNvPr id="8" name="Immagine 2"/>
          <p:cNvPicPr>
            <a:picLocks noChangeAspect="1"/>
          </p:cNvPicPr>
          <p:nvPr/>
        </p:nvPicPr>
        <p:blipFill>
          <a:blip r:embed="rId13" cstate="print"/>
          <a:srcRect/>
          <a:stretch>
            <a:fillRect/>
          </a:stretch>
        </p:blipFill>
        <p:spPr bwMode="auto">
          <a:xfrm>
            <a:off x="-19050" y="5895976"/>
            <a:ext cx="9144000" cy="962025"/>
          </a:xfrm>
          <a:prstGeom prst="rect">
            <a:avLst/>
          </a:prstGeom>
          <a:noFill/>
          <a:ln w="9525">
            <a:noFill/>
            <a:miter lim="800000"/>
            <a:headEnd/>
            <a:tailEnd/>
          </a:ln>
        </p:spPr>
      </p:pic>
      <p:grpSp>
        <p:nvGrpSpPr>
          <p:cNvPr id="10" name="Gruppo 11"/>
          <p:cNvGrpSpPr/>
          <p:nvPr userDrawn="1"/>
        </p:nvGrpSpPr>
        <p:grpSpPr>
          <a:xfrm>
            <a:off x="-19050" y="-12700"/>
            <a:ext cx="9163050" cy="1133475"/>
            <a:chOff x="0" y="-12700"/>
            <a:chExt cx="12217400" cy="1133475"/>
          </a:xfrm>
        </p:grpSpPr>
        <p:grpSp>
          <p:nvGrpSpPr>
            <p:cNvPr id="11" name="Gruppo 9"/>
            <p:cNvGrpSpPr/>
            <p:nvPr userDrawn="1"/>
          </p:nvGrpSpPr>
          <p:grpSpPr>
            <a:xfrm>
              <a:off x="0" y="-12700"/>
              <a:ext cx="12217400" cy="1133475"/>
              <a:chOff x="0" y="-12700"/>
              <a:chExt cx="12217400" cy="1133475"/>
            </a:xfrm>
          </p:grpSpPr>
          <p:pic>
            <p:nvPicPr>
              <p:cNvPr id="13" name="Immagine 1"/>
              <p:cNvPicPr>
                <a:picLocks noChangeAspect="1"/>
              </p:cNvPicPr>
              <p:nvPr userDrawn="1"/>
            </p:nvPicPr>
            <p:blipFill>
              <a:blip r:embed="rId14" cstate="print"/>
              <a:srcRect l="87214"/>
              <a:stretch>
                <a:fillRect/>
              </a:stretch>
            </p:blipFill>
            <p:spPr bwMode="auto">
              <a:xfrm>
                <a:off x="0" y="-12700"/>
                <a:ext cx="1562100" cy="1133475"/>
              </a:xfrm>
              <a:prstGeom prst="rect">
                <a:avLst/>
              </a:prstGeom>
              <a:noFill/>
              <a:ln w="9525">
                <a:noFill/>
                <a:miter lim="800000"/>
                <a:headEnd/>
                <a:tailEnd/>
              </a:ln>
            </p:spPr>
          </p:pic>
          <p:pic>
            <p:nvPicPr>
              <p:cNvPr id="14" name="Immagine 1"/>
              <p:cNvPicPr>
                <a:picLocks noChangeAspect="1"/>
              </p:cNvPicPr>
              <p:nvPr/>
            </p:nvPicPr>
            <p:blipFill>
              <a:blip r:embed="rId14" cstate="print"/>
              <a:srcRect l="10395"/>
              <a:stretch>
                <a:fillRect/>
              </a:stretch>
            </p:blipFill>
            <p:spPr bwMode="auto">
              <a:xfrm>
                <a:off x="1270000" y="-12700"/>
                <a:ext cx="10947400" cy="1133475"/>
              </a:xfrm>
              <a:prstGeom prst="rect">
                <a:avLst/>
              </a:prstGeom>
              <a:noFill/>
              <a:ln w="9525">
                <a:noFill/>
                <a:miter lim="800000"/>
                <a:headEnd/>
                <a:tailEnd/>
              </a:ln>
            </p:spPr>
          </p:pic>
        </p:grpSp>
        <p:sp>
          <p:nvSpPr>
            <p:cNvPr id="12" name="CasellaDiTesto 11"/>
            <p:cNvSpPr txBox="1"/>
            <p:nvPr userDrawn="1"/>
          </p:nvSpPr>
          <p:spPr>
            <a:xfrm>
              <a:off x="749300" y="63500"/>
              <a:ext cx="3675978" cy="553998"/>
            </a:xfrm>
            <a:prstGeom prst="rect">
              <a:avLst/>
            </a:prstGeom>
            <a:solidFill>
              <a:schemeClr val="accent5">
                <a:lumMod val="75000"/>
              </a:schemeClr>
            </a:solidFill>
          </p:spPr>
          <p:txBody>
            <a:bodyPr wrap="square" rtlCol="0">
              <a:spAutoFit/>
            </a:bodyPr>
            <a:lstStyle/>
            <a:p>
              <a:pPr eaLnBrk="0" fontAlgn="base" hangingPunct="0">
                <a:spcBef>
                  <a:spcPct val="0"/>
                </a:spcBef>
                <a:spcAft>
                  <a:spcPct val="0"/>
                </a:spcAft>
              </a:pPr>
              <a:endParaRPr lang="it-IT" sz="3000" b="1" i="1" dirty="0">
                <a:solidFill>
                  <a:prstClr val="white"/>
                </a:solidFill>
                <a:latin typeface="Calibri" pitchFamily="34" charset="0"/>
              </a:endParaRPr>
            </a:p>
          </p:txBody>
        </p:sp>
      </p:grpSp>
    </p:spTree>
    <p:extLst>
      <p:ext uri="{BB962C8B-B14F-4D97-AF65-F5344CB8AC3E}">
        <p14:creationId xmlns:p14="http://schemas.microsoft.com/office/powerpoint/2010/main" val="31237628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8.xml"/><Relationship Id="rId16" Type="http://schemas.openxmlformats.org/officeDocument/2006/relationships/diagramColors" Target="../diagrams/colors3.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diagramData" Target="../diagrams/data6.xml"/><Relationship Id="rId18" Type="http://schemas.openxmlformats.org/officeDocument/2006/relationships/diagramData" Target="../diagrams/data7.xml"/><Relationship Id="rId3" Type="http://schemas.openxmlformats.org/officeDocument/2006/relationships/diagramData" Target="../diagrams/data4.xml"/><Relationship Id="rId21" Type="http://schemas.openxmlformats.org/officeDocument/2006/relationships/diagramColors" Target="../diagrams/colors7.xml"/><Relationship Id="rId7" Type="http://schemas.microsoft.com/office/2007/relationships/diagramDrawing" Target="../diagrams/drawing4.xml"/><Relationship Id="rId12" Type="http://schemas.microsoft.com/office/2007/relationships/diagramDrawing" Target="../diagrams/drawing5.xml"/><Relationship Id="rId17" Type="http://schemas.microsoft.com/office/2007/relationships/diagramDrawing" Target="../diagrams/drawing6.xml"/><Relationship Id="rId2" Type="http://schemas.openxmlformats.org/officeDocument/2006/relationships/notesSlide" Target="../notesSlides/notesSlide9.xml"/><Relationship Id="rId16" Type="http://schemas.openxmlformats.org/officeDocument/2006/relationships/diagramColors" Target="../diagrams/colors6.xml"/><Relationship Id="rId20" Type="http://schemas.openxmlformats.org/officeDocument/2006/relationships/diagramQuickStyle" Target="../diagrams/quickStyle7.xml"/><Relationship Id="rId1" Type="http://schemas.openxmlformats.org/officeDocument/2006/relationships/slideLayout" Target="../slideLayouts/slideLayout1.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5" Type="http://schemas.openxmlformats.org/officeDocument/2006/relationships/diagramQuickStyle" Target="../diagrams/quickStyle6.xml"/><Relationship Id="rId10" Type="http://schemas.openxmlformats.org/officeDocument/2006/relationships/diagramQuickStyle" Target="../diagrams/quickStyle5.xml"/><Relationship Id="rId19" Type="http://schemas.openxmlformats.org/officeDocument/2006/relationships/diagramLayout" Target="../diagrams/layout7.xml"/><Relationship Id="rId4" Type="http://schemas.openxmlformats.org/officeDocument/2006/relationships/diagramLayout" Target="../diagrams/layout4.xml"/><Relationship Id="rId9" Type="http://schemas.openxmlformats.org/officeDocument/2006/relationships/diagramLayout" Target="../diagrams/layout5.xml"/><Relationship Id="rId14" Type="http://schemas.openxmlformats.org/officeDocument/2006/relationships/diagramLayout" Target="../diagrams/layout6.xml"/><Relationship Id="rId22" Type="http://schemas.microsoft.com/office/2007/relationships/diagramDrawing" Target="../diagrams/drawin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Immagin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13" y="-26988"/>
            <a:ext cx="9217026"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p:cNvGrpSpPr>
            <a:grpSpLocks/>
          </p:cNvGrpSpPr>
          <p:nvPr/>
        </p:nvGrpSpPr>
        <p:grpSpPr bwMode="auto">
          <a:xfrm>
            <a:off x="2204566" y="1441004"/>
            <a:ext cx="4689476" cy="4391025"/>
            <a:chOff x="-684584" y="1340768"/>
            <a:chExt cx="4689888" cy="4392488"/>
          </a:xfrm>
          <a:solidFill>
            <a:schemeClr val="bg1">
              <a:lumMod val="95000"/>
              <a:alpha val="55000"/>
            </a:schemeClr>
          </a:solidFill>
        </p:grpSpPr>
        <p:sp>
          <p:nvSpPr>
            <p:cNvPr id="3" name="Oval 2"/>
            <p:cNvSpPr/>
            <p:nvPr/>
          </p:nvSpPr>
          <p:spPr>
            <a:xfrm>
              <a:off x="-684584"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sp>
          <p:nvSpPr>
            <p:cNvPr id="20" name="Oval 19"/>
            <p:cNvSpPr/>
            <p:nvPr/>
          </p:nvSpPr>
          <p:spPr>
            <a:xfrm>
              <a:off x="-387695" y="1340768"/>
              <a:ext cx="4392999" cy="439248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solidFill>
                  <a:prstClr val="white"/>
                </a:solidFill>
              </a:endParaRPr>
            </a:p>
          </p:txBody>
        </p:sp>
      </p:grpSp>
      <p:sp>
        <p:nvSpPr>
          <p:cNvPr id="2052" name="Rettangolo 1"/>
          <p:cNvSpPr>
            <a:spLocks noChangeArrowheads="1"/>
          </p:cNvSpPr>
          <p:nvPr/>
        </p:nvSpPr>
        <p:spPr bwMode="auto">
          <a:xfrm>
            <a:off x="1498602" y="2565404"/>
            <a:ext cx="614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eaLnBrk="1" fontAlgn="base" hangingPunct="1">
              <a:spcBef>
                <a:spcPct val="0"/>
              </a:spcBef>
              <a:spcAft>
                <a:spcPct val="0"/>
              </a:spcAft>
              <a:buFontTx/>
              <a:buNone/>
            </a:pPr>
            <a:r>
              <a:rPr lang="it-IT" altLang="it-IT" sz="3600" dirty="0">
                <a:solidFill>
                  <a:srgbClr val="00336B"/>
                </a:solidFill>
                <a:latin typeface="Proxima Nova Rg" pitchFamily="50" charset="0"/>
              </a:rPr>
              <a:t>POR </a:t>
            </a:r>
            <a:r>
              <a:rPr lang="it-IT" altLang="it-IT" sz="3600" dirty="0" smtClean="0">
                <a:solidFill>
                  <a:srgbClr val="00336B"/>
                </a:solidFill>
                <a:latin typeface="Proxima Nova Rg" pitchFamily="50" charset="0"/>
              </a:rPr>
              <a:t>2014-2020</a:t>
            </a:r>
            <a:endParaRPr lang="it-IT" altLang="it-IT" sz="3600" dirty="0">
              <a:solidFill>
                <a:srgbClr val="00336B"/>
              </a:solidFill>
              <a:latin typeface="Proxima Nova Rg" pitchFamily="50" charset="0"/>
            </a:endParaRPr>
          </a:p>
        </p:txBody>
      </p:sp>
      <p:sp>
        <p:nvSpPr>
          <p:cNvPr id="2053" name="Rectangle 1"/>
          <p:cNvSpPr>
            <a:spLocks noChangeArrowheads="1"/>
          </p:cNvSpPr>
          <p:nvPr/>
        </p:nvSpPr>
        <p:spPr bwMode="auto">
          <a:xfrm>
            <a:off x="2339752" y="3211514"/>
            <a:ext cx="456788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eaLnBrk="1" fontAlgn="base" hangingPunct="1">
              <a:spcBef>
                <a:spcPct val="0"/>
              </a:spcBef>
              <a:spcAft>
                <a:spcPct val="0"/>
              </a:spcAft>
              <a:buFontTx/>
              <a:buNone/>
            </a:pPr>
            <a:r>
              <a:rPr lang="it-IT" altLang="it-IT" sz="2800" b="1" dirty="0" smtClean="0">
                <a:solidFill>
                  <a:srgbClr val="00336B"/>
                </a:solidFill>
                <a:latin typeface="Proxima Nova Rg" pitchFamily="50" charset="0"/>
              </a:rPr>
              <a:t>La Strategia </a:t>
            </a:r>
            <a:r>
              <a:rPr lang="it-IT" altLang="it-IT" sz="2800" b="1" dirty="0">
                <a:solidFill>
                  <a:srgbClr val="00336B"/>
                </a:solidFill>
                <a:latin typeface="Proxima Nova Rg" pitchFamily="50" charset="0"/>
              </a:rPr>
              <a:t>di Sviluppo Urbano Sostenibile (SUS) </a:t>
            </a:r>
          </a:p>
        </p:txBody>
      </p:sp>
    </p:spTree>
    <p:extLst>
      <p:ext uri="{BB962C8B-B14F-4D97-AF65-F5344CB8AC3E}">
        <p14:creationId xmlns:p14="http://schemas.microsoft.com/office/powerpoint/2010/main" val="364305040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ttangolo 52"/>
          <p:cNvSpPr/>
          <p:nvPr/>
        </p:nvSpPr>
        <p:spPr>
          <a:xfrm>
            <a:off x="611560" y="1484784"/>
            <a:ext cx="7831744" cy="4462760"/>
          </a:xfrm>
          <a:prstGeom prst="rect">
            <a:avLst/>
          </a:prstGeom>
        </p:spPr>
        <p:txBody>
          <a:bodyPr wrap="square">
            <a:spAutoFit/>
          </a:bodyPr>
          <a:lstStyle/>
          <a:p>
            <a:pPr marL="0" lvl="1" algn="just">
              <a:spcBef>
                <a:spcPts val="800"/>
              </a:spcBef>
            </a:pPr>
            <a:r>
              <a:rPr lang="it-IT" sz="1600" b="1" i="1" dirty="0">
                <a:solidFill>
                  <a:schemeClr val="accent5"/>
                </a:solidFill>
              </a:rPr>
              <a:t>Il 22 e 23  gennaio del 2018 si sono tenuti </a:t>
            </a:r>
            <a:r>
              <a:rPr lang="it-IT" sz="1600" b="1" i="1" dirty="0" smtClean="0">
                <a:solidFill>
                  <a:schemeClr val="accent5"/>
                </a:solidFill>
              </a:rPr>
              <a:t>i Tavoli di negoziazione Regione- Città </a:t>
            </a:r>
            <a:r>
              <a:rPr lang="it-IT" sz="1600" dirty="0" smtClean="0">
                <a:solidFill>
                  <a:schemeClr val="accent5"/>
                </a:solidFill>
              </a:rPr>
              <a:t>al fine di condividere:</a:t>
            </a:r>
            <a:endParaRPr lang="it-IT" sz="1600" dirty="0">
              <a:solidFill>
                <a:schemeClr val="accent5"/>
              </a:solidFill>
            </a:endParaRPr>
          </a:p>
          <a:p>
            <a:pPr marL="0" lvl="1" algn="just">
              <a:spcBef>
                <a:spcPts val="800"/>
              </a:spcBef>
            </a:pPr>
            <a:endParaRPr lang="it-IT" sz="1600" dirty="0" smtClean="0">
              <a:solidFill>
                <a:schemeClr val="accent5"/>
              </a:solidFill>
            </a:endParaRPr>
          </a:p>
          <a:p>
            <a:pPr marL="0" lvl="1" algn="just">
              <a:spcBef>
                <a:spcPts val="800"/>
              </a:spcBef>
            </a:pPr>
            <a:r>
              <a:rPr lang="it-IT" sz="1600" dirty="0" smtClean="0">
                <a:solidFill>
                  <a:schemeClr val="accent5"/>
                </a:solidFill>
                <a:latin typeface="Garamond" panose="02020404030301010803" pitchFamily="18" charset="0"/>
              </a:rPr>
              <a:t>►</a:t>
            </a:r>
            <a:r>
              <a:rPr lang="it-IT" sz="1600" dirty="0" smtClean="0">
                <a:solidFill>
                  <a:schemeClr val="accent5"/>
                </a:solidFill>
              </a:rPr>
              <a:t> </a:t>
            </a:r>
            <a:r>
              <a:rPr lang="it-IT" sz="1600" dirty="0">
                <a:solidFill>
                  <a:schemeClr val="accent5"/>
                </a:solidFill>
              </a:rPr>
              <a:t>Indirizzi strategici per lo Sviluppo Urbano Sostenibile in </a:t>
            </a:r>
            <a:r>
              <a:rPr lang="it-IT" sz="1600" dirty="0" smtClean="0">
                <a:solidFill>
                  <a:schemeClr val="accent5"/>
                </a:solidFill>
              </a:rPr>
              <a:t>Calabria </a:t>
            </a:r>
            <a:r>
              <a:rPr lang="it-IT" sz="1600" dirty="0">
                <a:solidFill>
                  <a:schemeClr val="accent5"/>
                </a:solidFill>
              </a:rPr>
              <a:t>e le </a:t>
            </a:r>
            <a:r>
              <a:rPr lang="it-IT" sz="1600" dirty="0" smtClean="0">
                <a:solidFill>
                  <a:schemeClr val="accent5"/>
                </a:solidFill>
              </a:rPr>
              <a:t>Procedure </a:t>
            </a:r>
            <a:r>
              <a:rPr lang="it-IT" sz="1600" dirty="0">
                <a:solidFill>
                  <a:schemeClr val="accent5"/>
                </a:solidFill>
              </a:rPr>
              <a:t>per l’attuazione</a:t>
            </a:r>
          </a:p>
          <a:p>
            <a:pPr marL="0" lvl="1" algn="just">
              <a:spcBef>
                <a:spcPts val="800"/>
              </a:spcBef>
            </a:pPr>
            <a:r>
              <a:rPr lang="it-IT" sz="1600" dirty="0" smtClean="0">
                <a:solidFill>
                  <a:schemeClr val="accent5"/>
                </a:solidFill>
                <a:latin typeface="Garamond" panose="02020404030301010803" pitchFamily="18" charset="0"/>
              </a:rPr>
              <a:t>► </a:t>
            </a:r>
            <a:r>
              <a:rPr lang="it-IT" sz="1600" dirty="0" smtClean="0">
                <a:solidFill>
                  <a:schemeClr val="accent5"/>
                </a:solidFill>
              </a:rPr>
              <a:t>Il cronoprogramma.</a:t>
            </a:r>
          </a:p>
          <a:p>
            <a:pPr marL="0" lvl="1" algn="just">
              <a:spcBef>
                <a:spcPts val="800"/>
              </a:spcBef>
            </a:pPr>
            <a:endParaRPr lang="it-IT" sz="1600" dirty="0">
              <a:solidFill>
                <a:schemeClr val="accent5"/>
              </a:solidFill>
            </a:endParaRPr>
          </a:p>
          <a:p>
            <a:pPr marL="0" lvl="1" algn="just">
              <a:spcBef>
                <a:spcPts val="800"/>
              </a:spcBef>
            </a:pPr>
            <a:r>
              <a:rPr lang="it-IT" sz="1600" b="1" i="1" dirty="0">
                <a:solidFill>
                  <a:schemeClr val="accent5"/>
                </a:solidFill>
              </a:rPr>
              <a:t>Il </a:t>
            </a:r>
            <a:r>
              <a:rPr lang="it-IT" sz="1600" b="1" i="1" dirty="0" smtClean="0">
                <a:solidFill>
                  <a:schemeClr val="accent5"/>
                </a:solidFill>
              </a:rPr>
              <a:t>29 </a:t>
            </a:r>
            <a:r>
              <a:rPr lang="it-IT" sz="1600" b="1" i="1" dirty="0">
                <a:solidFill>
                  <a:schemeClr val="accent5"/>
                </a:solidFill>
              </a:rPr>
              <a:t>e </a:t>
            </a:r>
            <a:r>
              <a:rPr lang="it-IT" sz="1600" b="1" i="1" dirty="0" smtClean="0">
                <a:solidFill>
                  <a:schemeClr val="accent5"/>
                </a:solidFill>
              </a:rPr>
              <a:t>30  </a:t>
            </a:r>
            <a:r>
              <a:rPr lang="it-IT" sz="1600" b="1" i="1" dirty="0">
                <a:solidFill>
                  <a:schemeClr val="accent5"/>
                </a:solidFill>
              </a:rPr>
              <a:t>gennaio del 2018 si sono tenuti i Tavoli di negoziazione Regione- Città </a:t>
            </a:r>
            <a:r>
              <a:rPr lang="it-IT" sz="1600" dirty="0">
                <a:solidFill>
                  <a:schemeClr val="accent5"/>
                </a:solidFill>
              </a:rPr>
              <a:t>al fine di </a:t>
            </a:r>
            <a:r>
              <a:rPr lang="it-IT" sz="1600" dirty="0" smtClean="0">
                <a:solidFill>
                  <a:schemeClr val="accent5"/>
                </a:solidFill>
              </a:rPr>
              <a:t>definire la Proposta di Strategia Urbana Sostenibile</a:t>
            </a:r>
            <a:endParaRPr lang="it-IT" sz="1600" dirty="0">
              <a:solidFill>
                <a:schemeClr val="accent5"/>
              </a:solidFill>
            </a:endParaRPr>
          </a:p>
          <a:p>
            <a:pPr marL="0" lvl="1" algn="just">
              <a:spcBef>
                <a:spcPts val="800"/>
              </a:spcBef>
            </a:pPr>
            <a:endParaRPr lang="it-IT" sz="1600" dirty="0" smtClean="0">
              <a:solidFill>
                <a:schemeClr val="accent5"/>
              </a:solidFill>
            </a:endParaRPr>
          </a:p>
          <a:p>
            <a:pPr marL="0" lvl="1" algn="just">
              <a:spcBef>
                <a:spcPts val="800"/>
              </a:spcBef>
            </a:pPr>
            <a:endParaRPr lang="it-IT" sz="1600" dirty="0">
              <a:solidFill>
                <a:schemeClr val="accent5"/>
              </a:solidFill>
            </a:endParaRPr>
          </a:p>
          <a:p>
            <a:pPr marL="0" lvl="1" algn="just">
              <a:spcBef>
                <a:spcPts val="800"/>
              </a:spcBef>
            </a:pPr>
            <a:endParaRPr lang="it-IT" sz="1600" dirty="0" smtClean="0">
              <a:solidFill>
                <a:schemeClr val="accent5"/>
              </a:solidFill>
            </a:endParaRPr>
          </a:p>
          <a:p>
            <a:pPr marL="0" lvl="1" algn="just">
              <a:spcBef>
                <a:spcPts val="800"/>
              </a:spcBef>
            </a:pPr>
            <a:endParaRPr lang="it-IT" sz="1600" dirty="0">
              <a:solidFill>
                <a:schemeClr val="accent5"/>
              </a:solidFill>
            </a:endParaRPr>
          </a:p>
        </p:txBody>
      </p:sp>
      <p:sp>
        <p:nvSpPr>
          <p:cNvPr id="10" name="Title 1"/>
          <p:cNvSpPr txBox="1">
            <a:spLocks/>
          </p:cNvSpPr>
          <p:nvPr/>
        </p:nvSpPr>
        <p:spPr bwMode="auto">
          <a:xfrm>
            <a:off x="180472" y="0"/>
            <a:ext cx="8820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a:spcBef>
                <a:spcPct val="0"/>
              </a:spcBef>
              <a:buNone/>
            </a:pPr>
            <a:r>
              <a:rPr lang="it-IT" sz="2000" b="1" dirty="0" smtClean="0">
                <a:solidFill>
                  <a:schemeClr val="bg1"/>
                </a:solidFill>
              </a:rPr>
              <a:t>I tavoli di negoziazione</a:t>
            </a:r>
            <a:endParaRPr lang="it-IT" altLang="it-IT" sz="2000" b="1" dirty="0">
              <a:solidFill>
                <a:schemeClr val="bg1"/>
              </a:solidFill>
            </a:endParaRPr>
          </a:p>
        </p:txBody>
      </p:sp>
    </p:spTree>
    <p:extLst>
      <p:ext uri="{BB962C8B-B14F-4D97-AF65-F5344CB8AC3E}">
        <p14:creationId xmlns:p14="http://schemas.microsoft.com/office/powerpoint/2010/main" val="96724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tangolo 16"/>
          <p:cNvSpPr/>
          <p:nvPr/>
        </p:nvSpPr>
        <p:spPr>
          <a:xfrm>
            <a:off x="5728232" y="4282917"/>
            <a:ext cx="3477503" cy="1625851"/>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just"/>
            <a:endParaRPr lang="it-IT" sz="1600" dirty="0"/>
          </a:p>
        </p:txBody>
      </p:sp>
      <p:sp>
        <p:nvSpPr>
          <p:cNvPr id="20" name="Rettangolo 19"/>
          <p:cNvSpPr/>
          <p:nvPr/>
        </p:nvSpPr>
        <p:spPr>
          <a:xfrm>
            <a:off x="5774931" y="2688566"/>
            <a:ext cx="3375849" cy="1333536"/>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just"/>
            <a:endParaRPr lang="it-IT" sz="1600" dirty="0"/>
          </a:p>
        </p:txBody>
      </p:sp>
      <p:sp>
        <p:nvSpPr>
          <p:cNvPr id="23" name="Rettangolo 22"/>
          <p:cNvSpPr/>
          <p:nvPr/>
        </p:nvSpPr>
        <p:spPr>
          <a:xfrm>
            <a:off x="5805781" y="1105457"/>
            <a:ext cx="3375849" cy="1333536"/>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just"/>
            <a:endParaRPr lang="it-IT" sz="1600" dirty="0"/>
          </a:p>
        </p:txBody>
      </p:sp>
      <p:sp>
        <p:nvSpPr>
          <p:cNvPr id="24" name="Title 1"/>
          <p:cNvSpPr txBox="1">
            <a:spLocks/>
          </p:cNvSpPr>
          <p:nvPr/>
        </p:nvSpPr>
        <p:spPr bwMode="auto">
          <a:xfrm>
            <a:off x="107504" y="1"/>
            <a:ext cx="8820000" cy="5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a:buNone/>
            </a:pPr>
            <a:r>
              <a:rPr lang="it-IT" sz="2000" b="1" dirty="0" smtClean="0">
                <a:solidFill>
                  <a:schemeClr val="bg1"/>
                </a:solidFill>
              </a:rPr>
              <a:t>Il Cronoprogramma delle </a:t>
            </a:r>
            <a:r>
              <a:rPr lang="it-IT" sz="2000" b="1" dirty="0">
                <a:solidFill>
                  <a:schemeClr val="bg1"/>
                </a:solidFill>
              </a:rPr>
              <a:t>Città Poli Urbani regionali</a:t>
            </a:r>
          </a:p>
        </p:txBody>
      </p:sp>
      <p:pic>
        <p:nvPicPr>
          <p:cNvPr id="6" name="Immagine 5"/>
          <p:cNvPicPr>
            <a:picLocks noChangeAspect="1"/>
          </p:cNvPicPr>
          <p:nvPr/>
        </p:nvPicPr>
        <p:blipFill>
          <a:blip r:embed="rId3" cstate="print"/>
          <a:stretch>
            <a:fillRect/>
          </a:stretch>
        </p:blipFill>
        <p:spPr>
          <a:xfrm>
            <a:off x="683569" y="929849"/>
            <a:ext cx="7992887" cy="5235455"/>
          </a:xfrm>
          <a:prstGeom prst="rect">
            <a:avLst/>
          </a:prstGeom>
        </p:spPr>
      </p:pic>
    </p:spTree>
    <p:extLst>
      <p:ext uri="{BB962C8B-B14F-4D97-AF65-F5344CB8AC3E}">
        <p14:creationId xmlns:p14="http://schemas.microsoft.com/office/powerpoint/2010/main" val="2746485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tangolo 16"/>
          <p:cNvSpPr/>
          <p:nvPr/>
        </p:nvSpPr>
        <p:spPr>
          <a:xfrm>
            <a:off x="5728232" y="4282917"/>
            <a:ext cx="3477503" cy="1625851"/>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just"/>
            <a:endParaRPr lang="it-IT" sz="1600" dirty="0"/>
          </a:p>
        </p:txBody>
      </p:sp>
      <p:sp>
        <p:nvSpPr>
          <p:cNvPr id="20" name="Rettangolo 19"/>
          <p:cNvSpPr/>
          <p:nvPr/>
        </p:nvSpPr>
        <p:spPr>
          <a:xfrm>
            <a:off x="5774931" y="2688566"/>
            <a:ext cx="3375849" cy="1333536"/>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just"/>
            <a:endParaRPr lang="it-IT" sz="1600" dirty="0"/>
          </a:p>
        </p:txBody>
      </p:sp>
      <p:sp>
        <p:nvSpPr>
          <p:cNvPr id="23" name="Rettangolo 22"/>
          <p:cNvSpPr/>
          <p:nvPr/>
        </p:nvSpPr>
        <p:spPr>
          <a:xfrm>
            <a:off x="5805781" y="1105457"/>
            <a:ext cx="3375849" cy="1333536"/>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just"/>
            <a:endParaRPr lang="it-IT" sz="1600" dirty="0"/>
          </a:p>
        </p:txBody>
      </p:sp>
      <p:sp>
        <p:nvSpPr>
          <p:cNvPr id="24" name="Title 1"/>
          <p:cNvSpPr txBox="1">
            <a:spLocks/>
          </p:cNvSpPr>
          <p:nvPr/>
        </p:nvSpPr>
        <p:spPr bwMode="auto">
          <a:xfrm>
            <a:off x="107503" y="0"/>
            <a:ext cx="9098231"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a:buNone/>
            </a:pPr>
            <a:r>
              <a:rPr lang="it-IT" sz="2000" b="1" dirty="0" smtClean="0">
                <a:solidFill>
                  <a:schemeClr val="bg1"/>
                </a:solidFill>
              </a:rPr>
              <a:t>Il Cronoprogramma </a:t>
            </a:r>
            <a:r>
              <a:rPr lang="it-IT" sz="2000" b="1" dirty="0">
                <a:solidFill>
                  <a:schemeClr val="bg1"/>
                </a:solidFill>
              </a:rPr>
              <a:t>delle Aree Urbane di dimensione </a:t>
            </a:r>
            <a:r>
              <a:rPr lang="it-IT" sz="2000" b="1" dirty="0" smtClean="0">
                <a:solidFill>
                  <a:schemeClr val="bg1"/>
                </a:solidFill>
              </a:rPr>
              <a:t>inferiore </a:t>
            </a:r>
            <a:endParaRPr lang="it-IT" sz="2000" b="1" dirty="0">
              <a:solidFill>
                <a:schemeClr val="bg1"/>
              </a:solidFill>
            </a:endParaRPr>
          </a:p>
        </p:txBody>
      </p:sp>
      <p:pic>
        <p:nvPicPr>
          <p:cNvPr id="13" name="Immagine 12"/>
          <p:cNvPicPr>
            <a:picLocks noChangeAspect="1"/>
          </p:cNvPicPr>
          <p:nvPr/>
        </p:nvPicPr>
        <p:blipFill>
          <a:blip r:embed="rId3" cstate="print"/>
          <a:stretch>
            <a:fillRect/>
          </a:stretch>
        </p:blipFill>
        <p:spPr>
          <a:xfrm>
            <a:off x="108992" y="1052736"/>
            <a:ext cx="8927504" cy="4907073"/>
          </a:xfrm>
          <a:prstGeom prst="rect">
            <a:avLst/>
          </a:prstGeom>
        </p:spPr>
      </p:pic>
    </p:spTree>
    <p:extLst>
      <p:ext uri="{BB962C8B-B14F-4D97-AF65-F5344CB8AC3E}">
        <p14:creationId xmlns:p14="http://schemas.microsoft.com/office/powerpoint/2010/main" val="18940213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ttangolo 40"/>
          <p:cNvSpPr/>
          <p:nvPr/>
        </p:nvSpPr>
        <p:spPr>
          <a:xfrm>
            <a:off x="251520" y="864105"/>
            <a:ext cx="8675984" cy="501316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marL="342900" indent="-342900" algn="just">
              <a:lnSpc>
                <a:spcPct val="150000"/>
              </a:lnSpc>
              <a:spcBef>
                <a:spcPts val="600"/>
              </a:spcBef>
              <a:buFont typeface="+mj-lt"/>
              <a:buAutoNum type="arabicPeriod"/>
            </a:pPr>
            <a:r>
              <a:rPr lang="it-IT" sz="1600" b="1" i="1" dirty="0" smtClean="0">
                <a:solidFill>
                  <a:schemeClr val="accent6">
                    <a:lumMod val="60000"/>
                    <a:lumOff val="40000"/>
                  </a:schemeClr>
                </a:solidFill>
              </a:rPr>
              <a:t>L’inquadramento generale</a:t>
            </a:r>
          </a:p>
          <a:p>
            <a:pPr marL="342900" indent="-342900" algn="just">
              <a:lnSpc>
                <a:spcPct val="150000"/>
              </a:lnSpc>
              <a:spcBef>
                <a:spcPts val="600"/>
              </a:spcBef>
              <a:buFont typeface="+mj-lt"/>
              <a:buAutoNum type="arabicPeriod"/>
            </a:pPr>
            <a:r>
              <a:rPr lang="it-IT" sz="1600" b="1" i="1" dirty="0" smtClean="0">
                <a:solidFill>
                  <a:schemeClr val="accent6">
                    <a:lumMod val="60000"/>
                    <a:lumOff val="40000"/>
                  </a:schemeClr>
                </a:solidFill>
              </a:rPr>
              <a:t>Lo stato d’avanzamento</a:t>
            </a:r>
          </a:p>
          <a:p>
            <a:pPr marL="342900" indent="-342900" algn="just">
              <a:lnSpc>
                <a:spcPct val="150000"/>
              </a:lnSpc>
              <a:spcBef>
                <a:spcPts val="600"/>
              </a:spcBef>
              <a:buFont typeface="+mj-lt"/>
              <a:buAutoNum type="arabicPeriod"/>
            </a:pPr>
            <a:r>
              <a:rPr lang="it-IT" sz="1600" b="1" i="1" dirty="0" smtClean="0">
                <a:solidFill>
                  <a:schemeClr val="accent6">
                    <a:lumMod val="60000"/>
                    <a:lumOff val="40000"/>
                  </a:schemeClr>
                </a:solidFill>
              </a:rPr>
              <a:t>La </a:t>
            </a:r>
            <a:r>
              <a:rPr lang="it-IT" sz="1600" b="1" i="1" dirty="0">
                <a:solidFill>
                  <a:schemeClr val="accent6">
                    <a:lumMod val="60000"/>
                    <a:lumOff val="40000"/>
                  </a:schemeClr>
                </a:solidFill>
              </a:rPr>
              <a:t>ripartizione delle risorse tra le Città e le Aree Urbane</a:t>
            </a:r>
          </a:p>
          <a:p>
            <a:pPr marL="342900" indent="-342900" algn="just">
              <a:lnSpc>
                <a:spcPct val="150000"/>
              </a:lnSpc>
              <a:spcBef>
                <a:spcPts val="600"/>
              </a:spcBef>
              <a:buFont typeface="+mj-lt"/>
              <a:buAutoNum type="arabicPeriod"/>
            </a:pPr>
            <a:r>
              <a:rPr lang="it-IT" sz="1600" b="1" i="1" dirty="0">
                <a:solidFill>
                  <a:schemeClr val="accent6">
                    <a:lumMod val="60000"/>
                    <a:lumOff val="40000"/>
                  </a:schemeClr>
                </a:solidFill>
              </a:rPr>
              <a:t>Gli Assi previsti dal POR Calabria per l’attuazione della Strategia</a:t>
            </a:r>
            <a:endParaRPr lang="it-IT" altLang="it-IT" sz="1600" b="1" i="1" dirty="0">
              <a:solidFill>
                <a:schemeClr val="accent6">
                  <a:lumMod val="60000"/>
                  <a:lumOff val="40000"/>
                </a:schemeClr>
              </a:solidFill>
            </a:endParaRPr>
          </a:p>
          <a:p>
            <a:pPr marL="342900" indent="-342900" algn="just">
              <a:lnSpc>
                <a:spcPct val="150000"/>
              </a:lnSpc>
              <a:spcBef>
                <a:spcPts val="600"/>
              </a:spcBef>
              <a:buFont typeface="+mj-lt"/>
              <a:buAutoNum type="arabicPeriod"/>
            </a:pPr>
            <a:r>
              <a:rPr lang="it-IT" sz="1600" b="1" i="1" dirty="0" smtClean="0">
                <a:solidFill>
                  <a:schemeClr val="accent6">
                    <a:lumMod val="60000"/>
                    <a:lumOff val="40000"/>
                  </a:schemeClr>
                </a:solidFill>
              </a:rPr>
              <a:t>La </a:t>
            </a:r>
            <a:r>
              <a:rPr lang="it-IT" sz="1600" b="1" i="1" dirty="0" err="1" smtClean="0">
                <a:solidFill>
                  <a:schemeClr val="accent6">
                    <a:lumMod val="60000"/>
                    <a:lumOff val="40000"/>
                  </a:schemeClr>
                </a:solidFill>
              </a:rPr>
              <a:t>governance</a:t>
            </a:r>
            <a:r>
              <a:rPr lang="it-IT" sz="1600" b="1" i="1" dirty="0" smtClean="0">
                <a:solidFill>
                  <a:schemeClr val="accent6">
                    <a:lumMod val="60000"/>
                    <a:lumOff val="40000"/>
                  </a:schemeClr>
                </a:solidFill>
              </a:rPr>
              <a:t> per la definizione della Strategia</a:t>
            </a:r>
          </a:p>
          <a:p>
            <a:pPr marL="342900" indent="-342900" algn="just">
              <a:lnSpc>
                <a:spcPct val="150000"/>
              </a:lnSpc>
              <a:spcBef>
                <a:spcPts val="600"/>
              </a:spcBef>
              <a:buFont typeface="+mj-lt"/>
              <a:buAutoNum type="arabicPeriod"/>
            </a:pPr>
            <a:r>
              <a:rPr lang="it-IT" sz="1600" b="1" i="1" dirty="0" smtClean="0">
                <a:solidFill>
                  <a:schemeClr val="accent6">
                    <a:lumMod val="60000"/>
                    <a:lumOff val="40000"/>
                  </a:schemeClr>
                </a:solidFill>
              </a:rPr>
              <a:t>Gli elementi chiave del percorso </a:t>
            </a:r>
            <a:r>
              <a:rPr lang="it-IT" sz="1600" b="1" i="1" dirty="0">
                <a:solidFill>
                  <a:schemeClr val="accent6">
                    <a:lumMod val="60000"/>
                    <a:lumOff val="40000"/>
                  </a:schemeClr>
                </a:solidFill>
              </a:rPr>
              <a:t>delle</a:t>
            </a:r>
            <a:r>
              <a:rPr lang="it-IT" sz="1600" b="1" dirty="0">
                <a:solidFill>
                  <a:schemeClr val="accent6">
                    <a:lumMod val="60000"/>
                    <a:lumOff val="40000"/>
                  </a:schemeClr>
                </a:solidFill>
              </a:rPr>
              <a:t> Città Poli Urbani regionali</a:t>
            </a:r>
          </a:p>
          <a:p>
            <a:pPr marL="342900" indent="-342900" algn="just">
              <a:lnSpc>
                <a:spcPct val="150000"/>
              </a:lnSpc>
              <a:spcBef>
                <a:spcPts val="600"/>
              </a:spcBef>
              <a:buFont typeface="+mj-lt"/>
              <a:buAutoNum type="arabicPeriod"/>
            </a:pPr>
            <a:r>
              <a:rPr lang="it-IT" sz="1600" b="1" i="1" dirty="0">
                <a:solidFill>
                  <a:schemeClr val="accent6">
                    <a:lumMod val="60000"/>
                    <a:lumOff val="40000"/>
                  </a:schemeClr>
                </a:solidFill>
              </a:rPr>
              <a:t>Gli elementi chiave del percorso </a:t>
            </a:r>
            <a:r>
              <a:rPr lang="it-IT" sz="1600" b="1" i="1" dirty="0" smtClean="0">
                <a:solidFill>
                  <a:schemeClr val="accent6">
                    <a:lumMod val="60000"/>
                    <a:lumOff val="40000"/>
                  </a:schemeClr>
                </a:solidFill>
              </a:rPr>
              <a:t>delle</a:t>
            </a:r>
            <a:r>
              <a:rPr lang="it-IT" sz="1600" b="1" dirty="0" smtClean="0">
                <a:solidFill>
                  <a:schemeClr val="accent6">
                    <a:lumMod val="60000"/>
                    <a:lumOff val="40000"/>
                  </a:schemeClr>
                </a:solidFill>
              </a:rPr>
              <a:t> </a:t>
            </a:r>
            <a:r>
              <a:rPr lang="it-IT" sz="1600" b="1" dirty="0">
                <a:solidFill>
                  <a:schemeClr val="accent6">
                    <a:lumMod val="60000"/>
                    <a:lumOff val="40000"/>
                  </a:schemeClr>
                </a:solidFill>
              </a:rPr>
              <a:t>Aree Urbane di dimensione </a:t>
            </a:r>
            <a:r>
              <a:rPr lang="it-IT" sz="1600" b="1" dirty="0" smtClean="0">
                <a:solidFill>
                  <a:schemeClr val="accent6">
                    <a:lumMod val="60000"/>
                    <a:lumOff val="40000"/>
                  </a:schemeClr>
                </a:solidFill>
              </a:rPr>
              <a:t>inferiore</a:t>
            </a:r>
          </a:p>
          <a:p>
            <a:pPr marL="342900" indent="-342900" algn="just">
              <a:lnSpc>
                <a:spcPct val="150000"/>
              </a:lnSpc>
              <a:spcBef>
                <a:spcPts val="600"/>
              </a:spcBef>
              <a:buFont typeface="+mj-lt"/>
              <a:buAutoNum type="arabicPeriod"/>
            </a:pPr>
            <a:r>
              <a:rPr lang="it-IT" sz="1600" b="1" i="1" dirty="0">
                <a:solidFill>
                  <a:schemeClr val="accent6">
                    <a:lumMod val="60000"/>
                    <a:lumOff val="40000"/>
                  </a:schemeClr>
                </a:solidFill>
              </a:rPr>
              <a:t>I tavoli di negoziazione</a:t>
            </a:r>
            <a:endParaRPr lang="it-IT" altLang="it-IT" sz="1600" b="1" i="1" dirty="0">
              <a:solidFill>
                <a:schemeClr val="accent6">
                  <a:lumMod val="60000"/>
                  <a:lumOff val="40000"/>
                </a:schemeClr>
              </a:solidFill>
            </a:endParaRPr>
          </a:p>
          <a:p>
            <a:pPr marL="342900" indent="-342900" algn="just">
              <a:lnSpc>
                <a:spcPct val="200000"/>
              </a:lnSpc>
              <a:spcBef>
                <a:spcPts val="600"/>
              </a:spcBef>
              <a:buFont typeface="+mj-lt"/>
              <a:buAutoNum type="arabicPeriod"/>
            </a:pPr>
            <a:r>
              <a:rPr lang="it-IT" sz="1600" b="1" i="1" dirty="0" smtClean="0">
                <a:solidFill>
                  <a:schemeClr val="accent6">
                    <a:lumMod val="60000"/>
                    <a:lumOff val="40000"/>
                  </a:schemeClr>
                </a:solidFill>
              </a:rPr>
              <a:t>Il cronoprogramma per le </a:t>
            </a:r>
            <a:r>
              <a:rPr lang="it-IT" sz="1600" b="1" dirty="0" smtClean="0">
                <a:solidFill>
                  <a:schemeClr val="accent6">
                    <a:lumMod val="60000"/>
                    <a:lumOff val="40000"/>
                  </a:schemeClr>
                </a:solidFill>
              </a:rPr>
              <a:t>Città </a:t>
            </a:r>
            <a:r>
              <a:rPr lang="it-IT" sz="1600" b="1" dirty="0">
                <a:solidFill>
                  <a:schemeClr val="accent6">
                    <a:lumMod val="60000"/>
                    <a:lumOff val="40000"/>
                  </a:schemeClr>
                </a:solidFill>
              </a:rPr>
              <a:t>Poli Urbani </a:t>
            </a:r>
            <a:r>
              <a:rPr lang="it-IT" sz="1600" b="1" dirty="0" smtClean="0">
                <a:solidFill>
                  <a:schemeClr val="accent6">
                    <a:lumMod val="60000"/>
                    <a:lumOff val="40000"/>
                  </a:schemeClr>
                </a:solidFill>
              </a:rPr>
              <a:t>regionali</a:t>
            </a:r>
          </a:p>
          <a:p>
            <a:pPr marL="342900" indent="-342900" algn="just">
              <a:lnSpc>
                <a:spcPct val="200000"/>
              </a:lnSpc>
              <a:spcBef>
                <a:spcPts val="600"/>
              </a:spcBef>
              <a:buFont typeface="+mj-lt"/>
              <a:buAutoNum type="arabicPeriod"/>
            </a:pPr>
            <a:r>
              <a:rPr lang="it-IT" sz="1600" b="1" i="1" dirty="0" smtClean="0">
                <a:solidFill>
                  <a:schemeClr val="accent6">
                    <a:lumMod val="60000"/>
                    <a:lumOff val="40000"/>
                  </a:schemeClr>
                </a:solidFill>
              </a:rPr>
              <a:t> Il </a:t>
            </a:r>
            <a:r>
              <a:rPr lang="it-IT" sz="1600" b="1" i="1" dirty="0">
                <a:solidFill>
                  <a:schemeClr val="accent6">
                    <a:lumMod val="60000"/>
                    <a:lumOff val="40000"/>
                  </a:schemeClr>
                </a:solidFill>
              </a:rPr>
              <a:t>cronoprogramma </a:t>
            </a:r>
            <a:r>
              <a:rPr lang="it-IT" sz="1600" b="1" i="1" dirty="0" smtClean="0">
                <a:solidFill>
                  <a:schemeClr val="accent6">
                    <a:lumMod val="60000"/>
                    <a:lumOff val="40000"/>
                  </a:schemeClr>
                </a:solidFill>
              </a:rPr>
              <a:t>per </a:t>
            </a:r>
            <a:r>
              <a:rPr lang="it-IT" sz="1600" b="1" dirty="0">
                <a:solidFill>
                  <a:schemeClr val="accent6">
                    <a:lumMod val="60000"/>
                    <a:lumOff val="40000"/>
                  </a:schemeClr>
                </a:solidFill>
              </a:rPr>
              <a:t>Aree Urbane di dimensione </a:t>
            </a:r>
            <a:r>
              <a:rPr lang="it-IT" sz="1600" b="1" dirty="0" smtClean="0">
                <a:solidFill>
                  <a:schemeClr val="accent6">
                    <a:lumMod val="60000"/>
                    <a:lumOff val="40000"/>
                  </a:schemeClr>
                </a:solidFill>
              </a:rPr>
              <a:t>inferiore</a:t>
            </a:r>
            <a:endParaRPr lang="it-IT" sz="1600" b="1" i="1" dirty="0" smtClean="0">
              <a:solidFill>
                <a:schemeClr val="accent6">
                  <a:lumMod val="60000"/>
                  <a:lumOff val="40000"/>
                </a:schemeClr>
              </a:solidFill>
            </a:endParaRPr>
          </a:p>
        </p:txBody>
      </p:sp>
      <p:grpSp>
        <p:nvGrpSpPr>
          <p:cNvPr id="5" name="Gruppo 9"/>
          <p:cNvGrpSpPr/>
          <p:nvPr/>
        </p:nvGrpSpPr>
        <p:grpSpPr>
          <a:xfrm>
            <a:off x="-19050" y="-12700"/>
            <a:ext cx="9163049" cy="1133475"/>
            <a:chOff x="0" y="-12700"/>
            <a:chExt cx="12217399" cy="1133475"/>
          </a:xfrm>
        </p:grpSpPr>
        <p:pic>
          <p:nvPicPr>
            <p:cNvPr id="6" name="Immagine 1"/>
            <p:cNvPicPr>
              <a:picLocks noChangeAspect="1"/>
            </p:cNvPicPr>
            <p:nvPr/>
          </p:nvPicPr>
          <p:blipFill>
            <a:blip r:embed="rId3" cstate="print">
              <a:clrChange>
                <a:clrFrom>
                  <a:srgbClr val="FFFFFF"/>
                </a:clrFrom>
                <a:clrTo>
                  <a:srgbClr val="FFFFFF">
                    <a:alpha val="0"/>
                  </a:srgbClr>
                </a:clrTo>
              </a:clrChange>
            </a:blip>
            <a:srcRect l="87214"/>
            <a:stretch>
              <a:fillRect/>
            </a:stretch>
          </p:blipFill>
          <p:spPr bwMode="auto">
            <a:xfrm>
              <a:off x="0" y="-12700"/>
              <a:ext cx="4873261" cy="1133475"/>
            </a:xfrm>
            <a:prstGeom prst="rect">
              <a:avLst/>
            </a:prstGeom>
            <a:noFill/>
            <a:ln w="9525">
              <a:noFill/>
              <a:miter lim="800000"/>
              <a:headEnd/>
              <a:tailEnd/>
            </a:ln>
          </p:spPr>
        </p:pic>
        <p:pic>
          <p:nvPicPr>
            <p:cNvPr id="7" name="Immagine 1"/>
            <p:cNvPicPr>
              <a:picLocks noChangeAspect="1"/>
            </p:cNvPicPr>
            <p:nvPr/>
          </p:nvPicPr>
          <p:blipFill rotWithShape="1">
            <a:blip r:embed="rId3" cstate="print">
              <a:clrChange>
                <a:clrFrom>
                  <a:srgbClr val="FFFFFF"/>
                </a:clrFrom>
                <a:clrTo>
                  <a:srgbClr val="FFFFFF">
                    <a:alpha val="0"/>
                  </a:srgbClr>
                </a:clrTo>
              </a:clrChange>
            </a:blip>
            <a:srcRect l="33158"/>
            <a:stretch/>
          </p:blipFill>
          <p:spPr bwMode="auto">
            <a:xfrm>
              <a:off x="4805192" y="-12700"/>
              <a:ext cx="7412207" cy="1133475"/>
            </a:xfrm>
            <a:prstGeom prst="rect">
              <a:avLst/>
            </a:prstGeom>
            <a:noFill/>
            <a:ln w="9525">
              <a:noFill/>
              <a:miter lim="800000"/>
              <a:headEnd/>
              <a:tailEnd/>
            </a:ln>
          </p:spPr>
        </p:pic>
      </p:grpSp>
      <p:sp>
        <p:nvSpPr>
          <p:cNvPr id="4" name="Title 1"/>
          <p:cNvSpPr txBox="1">
            <a:spLocks/>
          </p:cNvSpPr>
          <p:nvPr/>
        </p:nvSpPr>
        <p:spPr bwMode="auto">
          <a:xfrm>
            <a:off x="107504" y="0"/>
            <a:ext cx="8820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a:spcBef>
                <a:spcPct val="0"/>
              </a:spcBef>
              <a:buNone/>
            </a:pPr>
            <a:r>
              <a:rPr lang="it-IT" altLang="it-IT" sz="2000" b="1" dirty="0" smtClean="0">
                <a:solidFill>
                  <a:schemeClr val="bg1"/>
                </a:solidFill>
              </a:rPr>
              <a:t>Indice</a:t>
            </a:r>
            <a:endParaRPr lang="it-IT" altLang="it-IT" sz="2000" b="1" dirty="0">
              <a:solidFill>
                <a:schemeClr val="bg1"/>
              </a:solidFill>
            </a:endParaRPr>
          </a:p>
        </p:txBody>
      </p:sp>
    </p:spTree>
    <p:extLst>
      <p:ext uri="{BB962C8B-B14F-4D97-AF65-F5344CB8AC3E}">
        <p14:creationId xmlns:p14="http://schemas.microsoft.com/office/powerpoint/2010/main" val="2469368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Rettangolo 40"/>
          <p:cNvSpPr/>
          <p:nvPr/>
        </p:nvSpPr>
        <p:spPr>
          <a:xfrm>
            <a:off x="1403648" y="1116545"/>
            <a:ext cx="6192688" cy="830997"/>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it-IT" sz="1600" b="1" i="1" dirty="0"/>
              <a:t>La strategia di Sviluppo Urbano Sostenibile (SUS) costituisce un elemento centrale della politica di coesione in Calabria per il periodo </a:t>
            </a:r>
            <a:r>
              <a:rPr lang="it-IT" sz="1600" b="1" i="1" dirty="0" smtClean="0"/>
              <a:t>2014-2020</a:t>
            </a:r>
            <a:r>
              <a:rPr lang="it-IT" sz="1600" i="1" dirty="0" smtClean="0"/>
              <a:t> </a:t>
            </a:r>
            <a:endParaRPr lang="it-IT" sz="1600" dirty="0"/>
          </a:p>
        </p:txBody>
      </p:sp>
      <p:sp>
        <p:nvSpPr>
          <p:cNvPr id="42" name="Rettangolo 41"/>
          <p:cNvSpPr/>
          <p:nvPr/>
        </p:nvSpPr>
        <p:spPr>
          <a:xfrm>
            <a:off x="2609528" y="2069639"/>
            <a:ext cx="3690937" cy="584775"/>
          </a:xfrm>
          <a:prstGeom prst="rect">
            <a:avLst/>
          </a:prstGeom>
          <a:ln>
            <a:solidFill>
              <a:schemeClr val="accent6">
                <a:lumMod val="60000"/>
                <a:lumOff val="40000"/>
              </a:schemeClr>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182562" algn="ctr">
              <a:spcBef>
                <a:spcPts val="800"/>
              </a:spcBef>
            </a:pPr>
            <a:r>
              <a:rPr lang="it-IT" sz="1600" b="1" i="1" dirty="0" smtClean="0">
                <a:solidFill>
                  <a:schemeClr val="accent5"/>
                </a:solidFill>
              </a:rPr>
              <a:t>I </a:t>
            </a:r>
            <a:r>
              <a:rPr lang="it-IT" sz="1600" b="1" i="1" dirty="0">
                <a:solidFill>
                  <a:schemeClr val="accent5"/>
                </a:solidFill>
              </a:rPr>
              <a:t>contesti </a:t>
            </a:r>
            <a:r>
              <a:rPr lang="it-IT" sz="1600" b="1" i="1" dirty="0" smtClean="0">
                <a:solidFill>
                  <a:schemeClr val="accent5"/>
                </a:solidFill>
              </a:rPr>
              <a:t>urbani interessati </a:t>
            </a:r>
            <a:r>
              <a:rPr lang="it-IT" sz="1600" b="1" i="1" dirty="0">
                <a:solidFill>
                  <a:schemeClr val="accent5"/>
                </a:solidFill>
              </a:rPr>
              <a:t>dalla </a:t>
            </a:r>
            <a:r>
              <a:rPr lang="it-IT" sz="1600" b="1" i="1" dirty="0" smtClean="0">
                <a:solidFill>
                  <a:schemeClr val="accent5"/>
                </a:solidFill>
              </a:rPr>
              <a:t>strategia</a:t>
            </a:r>
            <a:endParaRPr lang="it-IT" sz="1600" b="1" i="1" dirty="0">
              <a:solidFill>
                <a:schemeClr val="accent5"/>
              </a:solidFill>
            </a:endParaRPr>
          </a:p>
        </p:txBody>
      </p:sp>
      <p:sp>
        <p:nvSpPr>
          <p:cNvPr id="43" name="Rettangolo 42"/>
          <p:cNvSpPr/>
          <p:nvPr/>
        </p:nvSpPr>
        <p:spPr>
          <a:xfrm>
            <a:off x="5292080" y="3501008"/>
            <a:ext cx="3528392" cy="1323439"/>
          </a:xfrm>
          <a:prstGeom prst="rect">
            <a:avLst/>
          </a:prstGeom>
        </p:spPr>
        <p:txBody>
          <a:bodyPr wrap="square">
            <a:spAutoFit/>
          </a:bodyPr>
          <a:lstStyle/>
          <a:p>
            <a:pPr marL="0" lvl="1" algn="just">
              <a:spcBef>
                <a:spcPts val="800"/>
              </a:spcBef>
            </a:pPr>
            <a:r>
              <a:rPr lang="it-IT" sz="1600" i="1" dirty="0" smtClean="0">
                <a:solidFill>
                  <a:schemeClr val="accent5"/>
                </a:solidFill>
              </a:rPr>
              <a:t>2) </a:t>
            </a:r>
            <a:r>
              <a:rPr lang="it-IT" sz="1600" b="1" i="1" dirty="0" smtClean="0">
                <a:solidFill>
                  <a:schemeClr val="accent5"/>
                </a:solidFill>
              </a:rPr>
              <a:t>Centri </a:t>
            </a:r>
            <a:r>
              <a:rPr lang="it-IT" sz="1600" b="1" i="1" dirty="0">
                <a:solidFill>
                  <a:schemeClr val="accent5"/>
                </a:solidFill>
              </a:rPr>
              <a:t>urbani di </a:t>
            </a:r>
            <a:r>
              <a:rPr lang="it-IT" sz="1600" b="1" i="1" dirty="0" smtClean="0">
                <a:solidFill>
                  <a:schemeClr val="accent5"/>
                </a:solidFill>
              </a:rPr>
              <a:t>dimensione inferiore</a:t>
            </a:r>
            <a:r>
              <a:rPr lang="it-IT" sz="1600" i="1" dirty="0">
                <a:solidFill>
                  <a:schemeClr val="accent5"/>
                </a:solidFill>
              </a:rPr>
              <a:t>: «Città porto di Gioia Tauro</a:t>
            </a:r>
            <a:r>
              <a:rPr lang="it-IT" sz="1600" i="1" dirty="0" smtClean="0">
                <a:solidFill>
                  <a:schemeClr val="accent5"/>
                </a:solidFill>
              </a:rPr>
              <a:t>»,</a:t>
            </a:r>
            <a:r>
              <a:rPr lang="it-IT" sz="1600" i="1" dirty="0">
                <a:solidFill>
                  <a:schemeClr val="accent5"/>
                </a:solidFill>
              </a:rPr>
              <a:t> Corigliano-Rossano</a:t>
            </a:r>
            <a:r>
              <a:rPr lang="it-IT" sz="1600" i="1" dirty="0" smtClean="0">
                <a:solidFill>
                  <a:schemeClr val="accent5"/>
                </a:solidFill>
              </a:rPr>
              <a:t>, Crotone</a:t>
            </a:r>
            <a:r>
              <a:rPr lang="it-IT" sz="1600" i="1" dirty="0">
                <a:solidFill>
                  <a:schemeClr val="accent5"/>
                </a:solidFill>
              </a:rPr>
              <a:t>, Lamezia </a:t>
            </a:r>
            <a:r>
              <a:rPr lang="it-IT" sz="1600" i="1" dirty="0" smtClean="0">
                <a:solidFill>
                  <a:schemeClr val="accent5"/>
                </a:solidFill>
              </a:rPr>
              <a:t>Terme, </a:t>
            </a:r>
            <a:r>
              <a:rPr lang="it-IT" sz="1600" i="1" dirty="0">
                <a:solidFill>
                  <a:schemeClr val="accent5"/>
                </a:solidFill>
              </a:rPr>
              <a:t>Vibo </a:t>
            </a:r>
            <a:r>
              <a:rPr lang="it-IT" sz="1600" i="1" dirty="0" smtClean="0">
                <a:solidFill>
                  <a:schemeClr val="accent5"/>
                </a:solidFill>
              </a:rPr>
              <a:t>Valentia</a:t>
            </a:r>
            <a:endParaRPr lang="it-IT" sz="1600" i="1" dirty="0">
              <a:solidFill>
                <a:schemeClr val="accent5"/>
              </a:solidFill>
            </a:endParaRPr>
          </a:p>
        </p:txBody>
      </p:sp>
      <p:sp>
        <p:nvSpPr>
          <p:cNvPr id="44" name="Rettangolo 43"/>
          <p:cNvSpPr/>
          <p:nvPr/>
        </p:nvSpPr>
        <p:spPr>
          <a:xfrm>
            <a:off x="251520" y="4674622"/>
            <a:ext cx="4894289" cy="338554"/>
          </a:xfrm>
          <a:prstGeom prst="rect">
            <a:avLst/>
          </a:prstGeom>
        </p:spPr>
        <p:txBody>
          <a:bodyPr wrap="none">
            <a:spAutoFit/>
          </a:bodyPr>
          <a:lstStyle/>
          <a:p>
            <a:r>
              <a:rPr lang="it-IT" sz="1600" b="1" i="1" u="sng" dirty="0" smtClean="0">
                <a:solidFill>
                  <a:schemeClr val="accent5"/>
                </a:solidFill>
              </a:rPr>
              <a:t>Autorità Urbane - </a:t>
            </a:r>
            <a:r>
              <a:rPr lang="it-IT" sz="1600" b="1" i="1" u="sng" dirty="0">
                <a:solidFill>
                  <a:schemeClr val="accent5"/>
                </a:solidFill>
              </a:rPr>
              <a:t>Organismo Intermedio</a:t>
            </a:r>
            <a:endParaRPr lang="it-IT" sz="1600" b="1" u="sng" dirty="0">
              <a:solidFill>
                <a:schemeClr val="accent5"/>
              </a:solidFill>
            </a:endParaRPr>
          </a:p>
        </p:txBody>
      </p:sp>
      <p:sp>
        <p:nvSpPr>
          <p:cNvPr id="45" name="Freccia in giù 44"/>
          <p:cNvSpPr/>
          <p:nvPr/>
        </p:nvSpPr>
        <p:spPr>
          <a:xfrm>
            <a:off x="2515797" y="2732520"/>
            <a:ext cx="362690" cy="696480"/>
          </a:xfrm>
          <a:prstGeom prst="down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a:solidFill>
                <a:schemeClr val="tx2">
                  <a:lumMod val="75000"/>
                </a:schemeClr>
              </a:solidFill>
            </a:endParaRPr>
          </a:p>
        </p:txBody>
      </p:sp>
      <p:sp>
        <p:nvSpPr>
          <p:cNvPr id="53" name="Rettangolo 52"/>
          <p:cNvSpPr/>
          <p:nvPr/>
        </p:nvSpPr>
        <p:spPr>
          <a:xfrm>
            <a:off x="411142" y="3501008"/>
            <a:ext cx="4572000" cy="830997"/>
          </a:xfrm>
          <a:prstGeom prst="rect">
            <a:avLst/>
          </a:prstGeom>
        </p:spPr>
        <p:txBody>
          <a:bodyPr>
            <a:spAutoFit/>
          </a:bodyPr>
          <a:lstStyle/>
          <a:p>
            <a:pPr marL="0" lvl="1" algn="just">
              <a:spcBef>
                <a:spcPts val="800"/>
              </a:spcBef>
            </a:pPr>
            <a:r>
              <a:rPr lang="it-IT" sz="1600" i="1" dirty="0" smtClean="0">
                <a:solidFill>
                  <a:schemeClr val="accent5"/>
                </a:solidFill>
              </a:rPr>
              <a:t>1) </a:t>
            </a:r>
            <a:r>
              <a:rPr lang="it-IT" sz="1600" b="1" i="1" dirty="0" smtClean="0">
                <a:solidFill>
                  <a:schemeClr val="accent5"/>
                </a:solidFill>
              </a:rPr>
              <a:t>Poli </a:t>
            </a:r>
            <a:r>
              <a:rPr lang="it-IT" sz="1600" b="1" i="1" dirty="0">
                <a:solidFill>
                  <a:schemeClr val="accent5"/>
                </a:solidFill>
              </a:rPr>
              <a:t>urbani di livello </a:t>
            </a:r>
            <a:r>
              <a:rPr lang="it-IT" sz="1600" b="1" i="1" dirty="0" smtClean="0">
                <a:solidFill>
                  <a:schemeClr val="accent5"/>
                </a:solidFill>
              </a:rPr>
              <a:t>regionale </a:t>
            </a:r>
            <a:r>
              <a:rPr lang="it-IT" sz="1600" i="1" dirty="0" smtClean="0">
                <a:solidFill>
                  <a:schemeClr val="accent5"/>
                </a:solidFill>
              </a:rPr>
              <a:t>Catanzaro</a:t>
            </a:r>
            <a:r>
              <a:rPr lang="it-IT" sz="1600" i="1" dirty="0">
                <a:solidFill>
                  <a:schemeClr val="accent5"/>
                </a:solidFill>
              </a:rPr>
              <a:t>, Cosenza – Rende e Reggio </a:t>
            </a:r>
            <a:r>
              <a:rPr lang="it-IT" sz="1600" i="1" dirty="0" smtClean="0">
                <a:solidFill>
                  <a:schemeClr val="accent5"/>
                </a:solidFill>
              </a:rPr>
              <a:t>Calabria. </a:t>
            </a:r>
            <a:endParaRPr lang="it-IT" sz="1600" i="1" dirty="0">
              <a:solidFill>
                <a:schemeClr val="accent5"/>
              </a:solidFill>
            </a:endParaRPr>
          </a:p>
        </p:txBody>
      </p:sp>
      <p:sp>
        <p:nvSpPr>
          <p:cNvPr id="10" name="Title 1"/>
          <p:cNvSpPr txBox="1">
            <a:spLocks/>
          </p:cNvSpPr>
          <p:nvPr/>
        </p:nvSpPr>
        <p:spPr bwMode="auto">
          <a:xfrm>
            <a:off x="180472" y="0"/>
            <a:ext cx="8820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a:spcBef>
                <a:spcPct val="0"/>
              </a:spcBef>
              <a:buNone/>
            </a:pPr>
            <a:r>
              <a:rPr lang="it-IT" sz="2000" b="1" dirty="0" smtClean="0">
                <a:solidFill>
                  <a:schemeClr val="bg1"/>
                </a:solidFill>
              </a:rPr>
              <a:t>L’inquadramento </a:t>
            </a:r>
            <a:r>
              <a:rPr lang="it-IT" sz="2000" b="1" dirty="0" smtClean="0">
                <a:solidFill>
                  <a:schemeClr val="bg1"/>
                </a:solidFill>
              </a:rPr>
              <a:t>generale</a:t>
            </a:r>
            <a:endParaRPr lang="it-IT" altLang="it-IT" sz="2000" b="1" dirty="0">
              <a:solidFill>
                <a:schemeClr val="bg1"/>
              </a:solidFill>
            </a:endParaRPr>
          </a:p>
        </p:txBody>
      </p:sp>
      <p:sp>
        <p:nvSpPr>
          <p:cNvPr id="11" name="Freccia in giù 10"/>
          <p:cNvSpPr/>
          <p:nvPr/>
        </p:nvSpPr>
        <p:spPr>
          <a:xfrm>
            <a:off x="6012160" y="2732520"/>
            <a:ext cx="362690" cy="696480"/>
          </a:xfrm>
          <a:prstGeom prst="down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200">
              <a:solidFill>
                <a:schemeClr val="tx2">
                  <a:lumMod val="75000"/>
                </a:schemeClr>
              </a:solidFill>
            </a:endParaRPr>
          </a:p>
        </p:txBody>
      </p:sp>
    </p:spTree>
    <p:extLst>
      <p:ext uri="{BB962C8B-B14F-4D97-AF65-F5344CB8AC3E}">
        <p14:creationId xmlns:p14="http://schemas.microsoft.com/office/powerpoint/2010/main" val="35835384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ttangolo 52"/>
          <p:cNvSpPr/>
          <p:nvPr/>
        </p:nvSpPr>
        <p:spPr>
          <a:xfrm>
            <a:off x="611560" y="1484784"/>
            <a:ext cx="7831744" cy="3067506"/>
          </a:xfrm>
          <a:prstGeom prst="rect">
            <a:avLst/>
          </a:prstGeom>
        </p:spPr>
        <p:txBody>
          <a:bodyPr wrap="square">
            <a:spAutoFit/>
          </a:bodyPr>
          <a:lstStyle/>
          <a:p>
            <a:pPr marL="0" lvl="1" algn="just">
              <a:spcBef>
                <a:spcPts val="800"/>
              </a:spcBef>
            </a:pPr>
            <a:r>
              <a:rPr lang="it-IT" sz="1600" b="1" i="1" dirty="0" smtClean="0">
                <a:solidFill>
                  <a:schemeClr val="accent5"/>
                </a:solidFill>
              </a:rPr>
              <a:t>Nel mese di luglio del 2017 è stata approvata la delibera della Giunta regionale n. 326 </a:t>
            </a:r>
            <a:r>
              <a:rPr lang="it-IT" sz="1600" dirty="0" smtClean="0">
                <a:solidFill>
                  <a:schemeClr val="accent5"/>
                </a:solidFill>
              </a:rPr>
              <a:t>con cui l’esecutivo ha delineato gli «Indirizzi strategici per lo Sviluppo Urbano Sostenibile in Calabria» e le «Procedure per l’attuazione delle azioni del POR Calabria 2014-2020 all’interno della Strategia di Sviluppo Urbano Sostenibile della Regione </a:t>
            </a:r>
            <a:r>
              <a:rPr lang="it-IT" sz="1600" dirty="0" smtClean="0">
                <a:solidFill>
                  <a:schemeClr val="accent5"/>
                </a:solidFill>
              </a:rPr>
              <a:t>Calabria». </a:t>
            </a:r>
            <a:endParaRPr lang="it-IT" sz="1600" dirty="0" smtClean="0">
              <a:solidFill>
                <a:schemeClr val="accent5"/>
              </a:solidFill>
            </a:endParaRPr>
          </a:p>
          <a:p>
            <a:pPr marL="0" lvl="1" algn="just">
              <a:spcBef>
                <a:spcPts val="800"/>
              </a:spcBef>
            </a:pPr>
            <a:r>
              <a:rPr lang="it-IT" sz="1600" dirty="0" smtClean="0">
                <a:solidFill>
                  <a:schemeClr val="accent5"/>
                </a:solidFill>
              </a:rPr>
              <a:t>In particolare è stata definita: </a:t>
            </a:r>
          </a:p>
          <a:p>
            <a:pPr marL="0" lvl="1" algn="just">
              <a:spcBef>
                <a:spcPts val="800"/>
              </a:spcBef>
            </a:pPr>
            <a:r>
              <a:rPr lang="it-IT" sz="1600" dirty="0" smtClean="0">
                <a:solidFill>
                  <a:schemeClr val="accent5"/>
                </a:solidFill>
                <a:latin typeface="Garamond" panose="02020404030301010803" pitchFamily="18" charset="0"/>
              </a:rPr>
              <a:t>►</a:t>
            </a:r>
            <a:r>
              <a:rPr lang="it-IT" sz="1600" dirty="0" smtClean="0">
                <a:solidFill>
                  <a:schemeClr val="accent5"/>
                </a:solidFill>
              </a:rPr>
              <a:t> La </a:t>
            </a:r>
            <a:r>
              <a:rPr lang="it-IT" sz="1600" dirty="0">
                <a:solidFill>
                  <a:schemeClr val="accent5"/>
                </a:solidFill>
              </a:rPr>
              <a:t>ripartizione delle risorse tra le Città/Aree Urbane</a:t>
            </a:r>
          </a:p>
          <a:p>
            <a:pPr marL="0" lvl="1" algn="just">
              <a:spcBef>
                <a:spcPts val="800"/>
              </a:spcBef>
            </a:pPr>
            <a:r>
              <a:rPr lang="it-IT" sz="1600" dirty="0" smtClean="0">
                <a:solidFill>
                  <a:schemeClr val="accent5"/>
                </a:solidFill>
                <a:latin typeface="Garamond" panose="02020404030301010803" pitchFamily="18" charset="0"/>
              </a:rPr>
              <a:t>► </a:t>
            </a:r>
            <a:r>
              <a:rPr lang="it-IT" sz="1600" dirty="0">
                <a:solidFill>
                  <a:schemeClr val="accent5"/>
                </a:solidFill>
              </a:rPr>
              <a:t>la </a:t>
            </a:r>
            <a:r>
              <a:rPr lang="it-IT" sz="1600" i="1" dirty="0" err="1">
                <a:solidFill>
                  <a:schemeClr val="accent5"/>
                </a:solidFill>
              </a:rPr>
              <a:t>Governance</a:t>
            </a:r>
            <a:r>
              <a:rPr lang="it-IT" sz="1600" dirty="0">
                <a:solidFill>
                  <a:schemeClr val="accent5"/>
                </a:solidFill>
              </a:rPr>
              <a:t> per la definizione della </a:t>
            </a:r>
            <a:r>
              <a:rPr lang="it-IT" sz="1600" dirty="0" smtClean="0">
                <a:solidFill>
                  <a:schemeClr val="accent5"/>
                </a:solidFill>
              </a:rPr>
              <a:t>Strategia</a:t>
            </a:r>
          </a:p>
          <a:p>
            <a:pPr marL="0" lvl="1" algn="just">
              <a:spcBef>
                <a:spcPts val="800"/>
              </a:spcBef>
            </a:pPr>
            <a:r>
              <a:rPr lang="it-IT" sz="1600" dirty="0">
                <a:solidFill>
                  <a:schemeClr val="accent5"/>
                </a:solidFill>
                <a:latin typeface="Garamond" panose="02020404030301010803" pitchFamily="18" charset="0"/>
              </a:rPr>
              <a:t>► </a:t>
            </a:r>
            <a:r>
              <a:rPr lang="it-IT" sz="1600" dirty="0" smtClean="0">
                <a:solidFill>
                  <a:schemeClr val="accent5"/>
                </a:solidFill>
              </a:rPr>
              <a:t>Le fasi dell’iter procedurale</a:t>
            </a:r>
          </a:p>
          <a:p>
            <a:pPr marL="0" lvl="1" algn="just">
              <a:spcBef>
                <a:spcPts val="800"/>
              </a:spcBef>
            </a:pPr>
            <a:endParaRPr lang="it-IT" sz="1600" dirty="0">
              <a:solidFill>
                <a:schemeClr val="accent5"/>
              </a:solidFill>
            </a:endParaRPr>
          </a:p>
        </p:txBody>
      </p:sp>
      <p:sp>
        <p:nvSpPr>
          <p:cNvPr id="10" name="Title 1"/>
          <p:cNvSpPr txBox="1">
            <a:spLocks/>
          </p:cNvSpPr>
          <p:nvPr/>
        </p:nvSpPr>
        <p:spPr bwMode="auto">
          <a:xfrm>
            <a:off x="180472" y="0"/>
            <a:ext cx="8820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a:spcBef>
                <a:spcPct val="0"/>
              </a:spcBef>
              <a:buNone/>
            </a:pPr>
            <a:r>
              <a:rPr lang="it-IT" sz="2000" b="1" dirty="0" smtClean="0">
                <a:solidFill>
                  <a:schemeClr val="bg1"/>
                </a:solidFill>
              </a:rPr>
              <a:t>Lo stato d’avanzamento</a:t>
            </a:r>
            <a:endParaRPr lang="it-IT" altLang="it-IT" sz="2000" b="1" dirty="0">
              <a:solidFill>
                <a:schemeClr val="bg1"/>
              </a:solidFill>
            </a:endParaRPr>
          </a:p>
        </p:txBody>
      </p:sp>
    </p:spTree>
    <p:extLst>
      <p:ext uri="{BB962C8B-B14F-4D97-AF65-F5344CB8AC3E}">
        <p14:creationId xmlns:p14="http://schemas.microsoft.com/office/powerpoint/2010/main" val="2154256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la 6"/>
          <p:cNvGraphicFramePr>
            <a:graphicFrameLocks noGrp="1"/>
          </p:cNvGraphicFramePr>
          <p:nvPr>
            <p:extLst>
              <p:ext uri="{D42A27DB-BD31-4B8C-83A1-F6EECF244321}">
                <p14:modId xmlns:p14="http://schemas.microsoft.com/office/powerpoint/2010/main" val="1999555402"/>
              </p:ext>
            </p:extLst>
          </p:nvPr>
        </p:nvGraphicFramePr>
        <p:xfrm>
          <a:off x="611559" y="1868152"/>
          <a:ext cx="7848000" cy="4065716"/>
        </p:xfrm>
        <a:graphic>
          <a:graphicData uri="http://schemas.openxmlformats.org/drawingml/2006/table">
            <a:tbl>
              <a:tblPr firstRow="1" firstCol="1" bandRow="1">
                <a:tableStyleId>{5C22544A-7EE6-4342-B048-85BDC9FD1C3A}</a:tableStyleId>
              </a:tblPr>
              <a:tblGrid>
                <a:gridCol w="3096345"/>
                <a:gridCol w="3390987"/>
                <a:gridCol w="1360668"/>
              </a:tblGrid>
              <a:tr h="422285">
                <a:tc>
                  <a:txBody>
                    <a:bodyPr/>
                    <a:lstStyle/>
                    <a:p>
                      <a:pPr algn="ctr">
                        <a:lnSpc>
                          <a:spcPct val="115000"/>
                        </a:lnSpc>
                        <a:spcAft>
                          <a:spcPts val="0"/>
                        </a:spcAft>
                      </a:pPr>
                      <a:r>
                        <a:rPr lang="it-IT" sz="1100" dirty="0" smtClean="0">
                          <a:effectLst/>
                        </a:rPr>
                        <a:t>CITTÀ E AREE URBANE</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100" dirty="0" smtClean="0">
                          <a:effectLst/>
                        </a:rPr>
                        <a:t>IMPORTO ASSEGNATO ALLE CITTÀ (</a:t>
                      </a:r>
                      <a:r>
                        <a:rPr lang="it-IT" sz="1100" dirty="0" smtClean="0">
                          <a:effectLst/>
                        </a:rPr>
                        <a:t>€)</a:t>
                      </a:r>
                    </a:p>
                    <a:p>
                      <a:pPr algn="ctr">
                        <a:lnSpc>
                          <a:spcPct val="115000"/>
                        </a:lnSpc>
                        <a:spcAft>
                          <a:spcPts val="0"/>
                        </a:spcAft>
                      </a:pPr>
                      <a:r>
                        <a:rPr lang="it-IT" sz="1100" dirty="0" smtClean="0">
                          <a:effectLst/>
                        </a:rPr>
                        <a:t>(comprensivo della riserva di efficacia)</a:t>
                      </a: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100" dirty="0">
                          <a:effectLst/>
                        </a:rPr>
                        <a:t>TOTALE</a:t>
                      </a:r>
                      <a:endParaRPr lang="it-IT"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r>
              <a:tr h="410869">
                <a:tc>
                  <a:txBody>
                    <a:bodyPr/>
                    <a:lstStyle/>
                    <a:p>
                      <a:pPr algn="ctr">
                        <a:lnSpc>
                          <a:spcPct val="115000"/>
                        </a:lnSpc>
                        <a:spcAft>
                          <a:spcPts val="0"/>
                        </a:spcAft>
                      </a:pPr>
                      <a:r>
                        <a:rPr lang="it-IT" sz="1200" dirty="0">
                          <a:effectLst/>
                        </a:rPr>
                        <a:t>AU Cosenza-Rende </a:t>
                      </a: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100" b="1" kern="1200" dirty="0" smtClean="0">
                          <a:solidFill>
                            <a:schemeClr val="dk1"/>
                          </a:solidFill>
                          <a:effectLst/>
                          <a:latin typeface="+mn-lt"/>
                          <a:ea typeface="+mn-ea"/>
                          <a:cs typeface="+mn-cs"/>
                        </a:rPr>
                        <a:t>33.614.142</a:t>
                      </a:r>
                      <a:endParaRPr lang="it-IT" sz="1100" b="1" kern="1200" dirty="0">
                        <a:solidFill>
                          <a:schemeClr val="dk1"/>
                        </a:solidFill>
                        <a:effectLst/>
                        <a:latin typeface="+mn-lt"/>
                        <a:ea typeface="+mn-ea"/>
                        <a:cs typeface="+mn-cs"/>
                      </a:endParaRPr>
                    </a:p>
                  </a:txBody>
                  <a:tcPr marL="45720" marR="45720" anchor="ctr">
                    <a:solidFill>
                      <a:schemeClr val="accent5">
                        <a:lumMod val="20000"/>
                        <a:lumOff val="80000"/>
                      </a:schemeClr>
                    </a:solidFill>
                  </a:tcPr>
                </a:tc>
                <a:tc rowSpan="3">
                  <a:txBody>
                    <a:bodyPr/>
                    <a:lstStyle/>
                    <a:p>
                      <a:pPr algn="ctr">
                        <a:lnSpc>
                          <a:spcPct val="115000"/>
                        </a:lnSpc>
                        <a:spcAft>
                          <a:spcPts val="0"/>
                        </a:spcAft>
                      </a:pPr>
                      <a:r>
                        <a:rPr lang="it-IT" sz="1100" dirty="0">
                          <a:effectLst/>
                        </a:rPr>
                        <a:t> </a:t>
                      </a:r>
                    </a:p>
                    <a:p>
                      <a:pPr algn="ctr">
                        <a:lnSpc>
                          <a:spcPct val="115000"/>
                        </a:lnSpc>
                        <a:spcAft>
                          <a:spcPts val="0"/>
                        </a:spcAft>
                      </a:pPr>
                      <a:r>
                        <a:rPr lang="it-IT" sz="1000" b="1" kern="1200" dirty="0" smtClean="0">
                          <a:solidFill>
                            <a:schemeClr val="dk1"/>
                          </a:solidFill>
                          <a:latin typeface="+mn-lt"/>
                          <a:ea typeface="+mn-ea"/>
                          <a:cs typeface="+mn-cs"/>
                        </a:rPr>
                        <a:t>105.912.012</a:t>
                      </a:r>
                      <a:endParaRPr lang="it-I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40000"/>
                        <a:lumOff val="60000"/>
                      </a:schemeClr>
                    </a:solidFill>
                  </a:tcPr>
                </a:tc>
              </a:tr>
              <a:tr h="410869">
                <a:tc>
                  <a:txBody>
                    <a:bodyPr/>
                    <a:lstStyle/>
                    <a:p>
                      <a:pPr algn="ctr">
                        <a:lnSpc>
                          <a:spcPct val="115000"/>
                        </a:lnSpc>
                        <a:spcAft>
                          <a:spcPts val="0"/>
                        </a:spcAft>
                      </a:pPr>
                      <a:r>
                        <a:rPr lang="it-IT" sz="1200" dirty="0">
                          <a:effectLst/>
                        </a:rPr>
                        <a:t>Città di Catanzaro</a:t>
                      </a: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100" b="1" kern="1200" dirty="0" smtClean="0">
                          <a:solidFill>
                            <a:schemeClr val="dk1"/>
                          </a:solidFill>
                          <a:effectLst/>
                          <a:latin typeface="+mn-lt"/>
                          <a:ea typeface="+mn-ea"/>
                          <a:cs typeface="+mn-cs"/>
                        </a:rPr>
                        <a:t>32.343.019</a:t>
                      </a:r>
                      <a:endParaRPr lang="it-IT" sz="1100" b="1" kern="1200" dirty="0">
                        <a:solidFill>
                          <a:schemeClr val="dk1"/>
                        </a:solidFill>
                        <a:effectLst/>
                        <a:latin typeface="+mn-lt"/>
                        <a:ea typeface="+mn-ea"/>
                        <a:cs typeface="+mn-cs"/>
                      </a:endParaRPr>
                    </a:p>
                  </a:txBody>
                  <a:tcPr marL="45720" marR="45720" anchor="ctr">
                    <a:solidFill>
                      <a:schemeClr val="accent6">
                        <a:lumMod val="20000"/>
                        <a:lumOff val="80000"/>
                      </a:schemeClr>
                    </a:solidFill>
                  </a:tcPr>
                </a:tc>
                <a:tc vMerge="1">
                  <a:txBody>
                    <a:bodyPr/>
                    <a:lstStyle/>
                    <a:p>
                      <a:endParaRPr lang="it-IT"/>
                    </a:p>
                  </a:txBody>
                  <a:tcPr/>
                </a:tc>
              </a:tr>
              <a:tr h="410869">
                <a:tc>
                  <a:txBody>
                    <a:bodyPr/>
                    <a:lstStyle/>
                    <a:p>
                      <a:pPr algn="ctr">
                        <a:lnSpc>
                          <a:spcPct val="115000"/>
                        </a:lnSpc>
                        <a:spcAft>
                          <a:spcPts val="0"/>
                        </a:spcAft>
                      </a:pPr>
                      <a:r>
                        <a:rPr lang="it-IT" sz="1200" dirty="0" smtClean="0">
                          <a:effectLst/>
                        </a:rPr>
                        <a:t>Città </a:t>
                      </a:r>
                      <a:r>
                        <a:rPr lang="it-IT" sz="1200" dirty="0">
                          <a:effectLst/>
                        </a:rPr>
                        <a:t>di Reggio Calabria</a:t>
                      </a: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100" b="1" kern="1200" dirty="0" smtClean="0">
                          <a:solidFill>
                            <a:schemeClr val="dk1"/>
                          </a:solidFill>
                          <a:effectLst/>
                          <a:latin typeface="+mn-lt"/>
                          <a:ea typeface="+mn-ea"/>
                          <a:cs typeface="+mn-cs"/>
                        </a:rPr>
                        <a:t>39.969.757</a:t>
                      </a:r>
                      <a:endParaRPr lang="it-IT" sz="1100" b="1" kern="1200" dirty="0">
                        <a:solidFill>
                          <a:schemeClr val="dk1"/>
                        </a:solidFill>
                        <a:effectLst/>
                        <a:latin typeface="+mn-lt"/>
                        <a:ea typeface="+mn-ea"/>
                        <a:cs typeface="+mn-cs"/>
                      </a:endParaRPr>
                    </a:p>
                  </a:txBody>
                  <a:tcPr marL="45720" marR="45720" anchor="ctr">
                    <a:solidFill>
                      <a:schemeClr val="accent5">
                        <a:lumMod val="20000"/>
                        <a:lumOff val="80000"/>
                      </a:schemeClr>
                    </a:solidFill>
                  </a:tcPr>
                </a:tc>
                <a:tc vMerge="1">
                  <a:txBody>
                    <a:bodyPr/>
                    <a:lstStyle/>
                    <a:p>
                      <a:endParaRPr lang="it-IT"/>
                    </a:p>
                  </a:txBody>
                  <a:tcPr/>
                </a:tc>
              </a:tr>
              <a:tr h="286766">
                <a:tc gridSpan="3">
                  <a:txBody>
                    <a:bodyPr/>
                    <a:lstStyle/>
                    <a:p>
                      <a:pPr algn="ctr">
                        <a:lnSpc>
                          <a:spcPct val="115000"/>
                        </a:lnSpc>
                        <a:spcAft>
                          <a:spcPts val="0"/>
                        </a:spcAft>
                      </a:pPr>
                      <a:endParaRPr lang="it-IT"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solidFill>
                  </a:tcPr>
                </a:tc>
                <a:tc hMerge="1">
                  <a:txBody>
                    <a:bodyPr/>
                    <a:lstStyle/>
                    <a:p>
                      <a:endParaRPr lang="it-IT"/>
                    </a:p>
                  </a:txBody>
                  <a:tcPr/>
                </a:tc>
                <a:tc hMerge="1">
                  <a:txBody>
                    <a:bodyPr/>
                    <a:lstStyle/>
                    <a:p>
                      <a:pPr algn="ctr">
                        <a:lnSpc>
                          <a:spcPct val="115000"/>
                        </a:lnSpc>
                        <a:spcAft>
                          <a:spcPts val="0"/>
                        </a:spcAft>
                      </a:pPr>
                      <a:endParaRPr lang="it-I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6"/>
                    </a:solidFill>
                  </a:tcPr>
                </a:tc>
              </a:tr>
              <a:tr h="410869">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200" b="1" kern="1200" dirty="0" smtClean="0">
                          <a:solidFill>
                            <a:schemeClr val="lt1"/>
                          </a:solidFill>
                          <a:effectLst/>
                          <a:latin typeface="+mn-lt"/>
                          <a:ea typeface="+mn-ea"/>
                          <a:cs typeface="+mn-cs"/>
                        </a:rPr>
                        <a:t>Corigliano </a:t>
                      </a:r>
                      <a:r>
                        <a:rPr lang="it-IT" sz="1200" b="1" kern="1200" dirty="0" smtClean="0">
                          <a:solidFill>
                            <a:schemeClr val="lt1"/>
                          </a:solidFill>
                          <a:effectLst/>
                          <a:latin typeface="+mn-lt"/>
                          <a:ea typeface="+mn-ea"/>
                          <a:cs typeface="+mn-cs"/>
                        </a:rPr>
                        <a:t>Rossano</a:t>
                      </a:r>
                      <a:endParaRPr lang="it-IT" sz="1200" b="1" kern="1200" dirty="0" smtClean="0">
                        <a:solidFill>
                          <a:schemeClr val="lt1"/>
                        </a:solidFill>
                        <a:effectLst/>
                        <a:latin typeface="+mn-lt"/>
                        <a:ea typeface="+mn-ea"/>
                        <a:cs typeface="+mn-cs"/>
                      </a:endParaRPr>
                    </a:p>
                  </a:txBody>
                  <a:tcPr marL="45720" marR="45720" anchor="ctr">
                    <a:solidFill>
                      <a:schemeClr val="accent6">
                        <a:lumMod val="60000"/>
                        <a:lumOff val="4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100" b="1" kern="1200" dirty="0" smtClean="0">
                          <a:solidFill>
                            <a:schemeClr val="dk1"/>
                          </a:solidFill>
                          <a:effectLst/>
                          <a:latin typeface="+mn-lt"/>
                          <a:ea typeface="+mn-ea"/>
                          <a:cs typeface="+mn-cs"/>
                        </a:rPr>
                        <a:t>18.843.900</a:t>
                      </a:r>
                      <a:endParaRPr lang="it-IT" sz="1100" b="1" kern="1200" dirty="0" smtClean="0">
                        <a:solidFill>
                          <a:schemeClr val="dk1"/>
                        </a:solidFill>
                        <a:effectLst/>
                        <a:latin typeface="+mn-lt"/>
                        <a:ea typeface="+mn-ea"/>
                        <a:cs typeface="+mn-cs"/>
                      </a:endParaRPr>
                    </a:p>
                  </a:txBody>
                  <a:tcPr marL="45720" marR="45720" anchor="ctr">
                    <a:solidFill>
                      <a:schemeClr val="accent6">
                        <a:lumMod val="20000"/>
                        <a:lumOff val="80000"/>
                      </a:schemeClr>
                    </a:solidFill>
                  </a:tcPr>
                </a:tc>
                <a:tc rowSpan="5">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it-IT" sz="1000" b="1"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endParaRPr lang="it-IT" sz="1000" b="1" kern="1200" dirty="0" smtClean="0">
                        <a:solidFill>
                          <a:schemeClr val="dk1"/>
                        </a:solidFill>
                        <a:effectLst/>
                        <a:latin typeface="+mn-lt"/>
                        <a:ea typeface="+mn-ea"/>
                        <a:cs typeface="+mn-cs"/>
                      </a:endParaRPr>
                    </a:p>
                    <a:p>
                      <a:pPr marL="0" marR="0" indent="0" algn="ctr" defTabSz="914400" rtl="0" eaLnBrk="1" fontAlgn="auto" latinLnBrk="0" hangingPunct="1">
                        <a:lnSpc>
                          <a:spcPct val="115000"/>
                        </a:lnSpc>
                        <a:spcBef>
                          <a:spcPts val="0"/>
                        </a:spcBef>
                        <a:spcAft>
                          <a:spcPts val="0"/>
                        </a:spcAft>
                        <a:buClrTx/>
                        <a:buSzTx/>
                        <a:buFontTx/>
                        <a:buNone/>
                        <a:tabLst/>
                        <a:defRPr/>
                      </a:pPr>
                      <a:r>
                        <a:rPr lang="it-IT" sz="1000" b="1" kern="1200" dirty="0" smtClean="0">
                          <a:solidFill>
                            <a:schemeClr val="dk1"/>
                          </a:solidFill>
                          <a:effectLst/>
                          <a:latin typeface="+mn-lt"/>
                          <a:ea typeface="+mn-ea"/>
                          <a:cs typeface="+mn-cs"/>
                        </a:rPr>
                        <a:t>85.266.516</a:t>
                      </a:r>
                      <a:endParaRPr lang="it-IT" sz="1000" b="1" kern="1200" dirty="0" smtClean="0">
                        <a:solidFill>
                          <a:schemeClr val="dk1"/>
                        </a:solidFill>
                        <a:effectLst/>
                        <a:latin typeface="+mn-lt"/>
                        <a:ea typeface="+mn-ea"/>
                        <a:cs typeface="+mn-cs"/>
                      </a:endParaRPr>
                    </a:p>
                    <a:p>
                      <a:pPr algn="ctr">
                        <a:lnSpc>
                          <a:spcPct val="115000"/>
                        </a:lnSpc>
                        <a:spcAft>
                          <a:spcPts val="0"/>
                        </a:spcAft>
                      </a:pPr>
                      <a:endParaRPr lang="it-I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40000"/>
                        <a:lumOff val="60000"/>
                      </a:schemeClr>
                    </a:solidFill>
                  </a:tcPr>
                </a:tc>
              </a:tr>
              <a:tr h="410869">
                <a:tc>
                  <a:txBody>
                    <a:bodyPr/>
                    <a:lstStyle/>
                    <a:p>
                      <a:pPr marL="0" algn="ctr" defTabSz="914400" rtl="0" eaLnBrk="1" latinLnBrk="0" hangingPunct="1">
                        <a:lnSpc>
                          <a:spcPct val="115000"/>
                        </a:lnSpc>
                        <a:spcAft>
                          <a:spcPts val="0"/>
                        </a:spcAft>
                      </a:pPr>
                      <a:r>
                        <a:rPr lang="it-IT" sz="1200" b="1" kern="1200" dirty="0" smtClean="0">
                          <a:solidFill>
                            <a:schemeClr val="lt1"/>
                          </a:solidFill>
                          <a:effectLst/>
                          <a:latin typeface="+mn-lt"/>
                          <a:ea typeface="+mn-ea"/>
                          <a:cs typeface="+mn-cs"/>
                        </a:rPr>
                        <a:t>Lamezia Terme</a:t>
                      </a:r>
                      <a:endParaRPr lang="it-IT" sz="1200" b="1" kern="1200" dirty="0">
                        <a:solidFill>
                          <a:schemeClr val="lt1"/>
                        </a:solidFill>
                        <a:effectLst/>
                        <a:latin typeface="+mn-lt"/>
                        <a:ea typeface="+mn-ea"/>
                        <a:cs typeface="+mn-cs"/>
                      </a:endParaRPr>
                    </a:p>
                  </a:txBody>
                  <a:tcPr marL="45720" marR="45720" anchor="ctr">
                    <a:solidFill>
                      <a:schemeClr val="accent6">
                        <a:lumMod val="60000"/>
                        <a:lumOff val="40000"/>
                      </a:schemeClr>
                    </a:solidFill>
                  </a:tcPr>
                </a:tc>
                <a:tc>
                  <a:txBody>
                    <a:bodyPr/>
                    <a:lstStyle/>
                    <a:p>
                      <a:pPr marL="0" algn="ctr" defTabSz="914400" rtl="0" eaLnBrk="1" latinLnBrk="0" hangingPunct="1">
                        <a:lnSpc>
                          <a:spcPct val="115000"/>
                        </a:lnSpc>
                        <a:spcBef>
                          <a:spcPts val="600"/>
                        </a:spcBef>
                        <a:spcAft>
                          <a:spcPts val="0"/>
                        </a:spcAft>
                      </a:pPr>
                      <a:r>
                        <a:rPr lang="it-IT" sz="1100" b="1" kern="1200" dirty="0" smtClean="0">
                          <a:solidFill>
                            <a:schemeClr val="dk1"/>
                          </a:solidFill>
                          <a:effectLst/>
                          <a:latin typeface="+mn-lt"/>
                          <a:ea typeface="+mn-ea"/>
                          <a:cs typeface="+mn-cs"/>
                        </a:rPr>
                        <a:t>18.588.100</a:t>
                      </a:r>
                      <a:endParaRPr lang="it-IT" sz="1100" b="1" kern="1200" dirty="0">
                        <a:solidFill>
                          <a:schemeClr val="dk1"/>
                        </a:solidFill>
                        <a:effectLst/>
                        <a:latin typeface="+mn-lt"/>
                        <a:ea typeface="+mn-ea"/>
                        <a:cs typeface="+mn-cs"/>
                      </a:endParaRPr>
                    </a:p>
                  </a:txBody>
                  <a:tcPr marL="45720" marR="45720" anchor="ctr">
                    <a:solidFill>
                      <a:schemeClr val="accent5">
                        <a:lumMod val="20000"/>
                        <a:lumOff val="80000"/>
                      </a:schemeClr>
                    </a:solidFill>
                  </a:tcPr>
                </a:tc>
                <a:tc vMerge="1">
                  <a:txBody>
                    <a:bodyPr/>
                    <a:lstStyle/>
                    <a:p>
                      <a:pPr algn="ctr">
                        <a:lnSpc>
                          <a:spcPct val="115000"/>
                        </a:lnSpc>
                        <a:spcAft>
                          <a:spcPts val="0"/>
                        </a:spcAft>
                      </a:pPr>
                      <a:endParaRPr lang="it-I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r>
              <a:tr h="410869">
                <a:tc>
                  <a:txBody>
                    <a:bodyPr/>
                    <a:lstStyle/>
                    <a:p>
                      <a:pPr marL="0" algn="ctr" defTabSz="914400" rtl="0" eaLnBrk="1" latinLnBrk="0" hangingPunct="1">
                        <a:lnSpc>
                          <a:spcPct val="115000"/>
                        </a:lnSpc>
                        <a:spcAft>
                          <a:spcPts val="0"/>
                        </a:spcAft>
                      </a:pPr>
                      <a:r>
                        <a:rPr lang="it-IT" sz="1200" b="1" kern="1200" dirty="0" smtClean="0">
                          <a:solidFill>
                            <a:schemeClr val="lt1"/>
                          </a:solidFill>
                          <a:effectLst/>
                          <a:latin typeface="+mn-lt"/>
                          <a:ea typeface="+mn-ea"/>
                          <a:cs typeface="+mn-cs"/>
                        </a:rPr>
                        <a:t>Crotone</a:t>
                      </a:r>
                      <a:endParaRPr lang="it-IT" sz="1200" b="1" kern="1200" dirty="0">
                        <a:solidFill>
                          <a:schemeClr val="lt1"/>
                        </a:solidFill>
                        <a:effectLst/>
                        <a:latin typeface="+mn-lt"/>
                        <a:ea typeface="+mn-ea"/>
                        <a:cs typeface="+mn-cs"/>
                      </a:endParaRPr>
                    </a:p>
                  </a:txBody>
                  <a:tcPr marL="45720" marR="45720" anchor="ctr">
                    <a:solidFill>
                      <a:schemeClr val="accent6">
                        <a:lumMod val="60000"/>
                        <a:lumOff val="40000"/>
                      </a:schemeClr>
                    </a:solidFill>
                  </a:tcPr>
                </a:tc>
                <a:tc>
                  <a:txBody>
                    <a:bodyPr/>
                    <a:lstStyle/>
                    <a:p>
                      <a:pPr marL="0" algn="ctr" defTabSz="914400" rtl="0" eaLnBrk="1" latinLnBrk="0" hangingPunct="1">
                        <a:lnSpc>
                          <a:spcPct val="115000"/>
                        </a:lnSpc>
                        <a:spcBef>
                          <a:spcPts val="600"/>
                        </a:spcBef>
                        <a:spcAft>
                          <a:spcPts val="0"/>
                        </a:spcAft>
                      </a:pPr>
                      <a:r>
                        <a:rPr lang="it-IT" sz="1100" b="1" kern="1200" dirty="0" smtClean="0">
                          <a:solidFill>
                            <a:schemeClr val="dk1"/>
                          </a:solidFill>
                          <a:effectLst/>
                          <a:latin typeface="+mn-lt"/>
                          <a:ea typeface="+mn-ea"/>
                          <a:cs typeface="+mn-cs"/>
                        </a:rPr>
                        <a:t>17.309.102</a:t>
                      </a:r>
                      <a:endParaRPr lang="it-IT" sz="1100" b="1" kern="1200" dirty="0">
                        <a:solidFill>
                          <a:schemeClr val="dk1"/>
                        </a:solidFill>
                        <a:effectLst/>
                        <a:latin typeface="+mn-lt"/>
                        <a:ea typeface="+mn-ea"/>
                        <a:cs typeface="+mn-cs"/>
                      </a:endParaRPr>
                    </a:p>
                  </a:txBody>
                  <a:tcPr marL="45720" marR="45720" anchor="ctr">
                    <a:solidFill>
                      <a:schemeClr val="accent6">
                        <a:lumMod val="20000"/>
                        <a:lumOff val="80000"/>
                      </a:schemeClr>
                    </a:solidFill>
                  </a:tcPr>
                </a:tc>
                <a:tc vMerge="1">
                  <a:txBody>
                    <a:bodyPr/>
                    <a:lstStyle/>
                    <a:p>
                      <a:pPr algn="ctr">
                        <a:lnSpc>
                          <a:spcPct val="115000"/>
                        </a:lnSpc>
                        <a:spcAft>
                          <a:spcPts val="0"/>
                        </a:spcAft>
                      </a:pPr>
                      <a:endParaRPr lang="it-I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r>
              <a:tr h="410869">
                <a:tc>
                  <a:txBody>
                    <a:bodyPr/>
                    <a:lstStyle/>
                    <a:p>
                      <a:pPr marL="0" algn="ctr" defTabSz="914400" rtl="0" eaLnBrk="1" latinLnBrk="0" hangingPunct="1">
                        <a:lnSpc>
                          <a:spcPct val="115000"/>
                        </a:lnSpc>
                        <a:spcAft>
                          <a:spcPts val="0"/>
                        </a:spcAft>
                      </a:pPr>
                      <a:r>
                        <a:rPr lang="it-IT" sz="1200" b="1" kern="1200" dirty="0">
                          <a:solidFill>
                            <a:schemeClr val="lt1"/>
                          </a:solidFill>
                          <a:effectLst/>
                          <a:latin typeface="+mn-lt"/>
                          <a:ea typeface="+mn-ea"/>
                          <a:cs typeface="+mn-cs"/>
                        </a:rPr>
                        <a:t>Vibo Valentia</a:t>
                      </a:r>
                    </a:p>
                  </a:txBody>
                  <a:tcPr marL="45720" marR="45720" anchor="ctr">
                    <a:solidFill>
                      <a:schemeClr val="accent6">
                        <a:lumMod val="60000"/>
                        <a:lumOff val="40000"/>
                      </a:schemeClr>
                    </a:solidFill>
                  </a:tcPr>
                </a:tc>
                <a:tc>
                  <a:txBody>
                    <a:bodyPr/>
                    <a:lstStyle/>
                    <a:p>
                      <a:pPr marL="0" algn="ctr" defTabSz="914400" rtl="0" eaLnBrk="1" latinLnBrk="0" hangingPunct="1">
                        <a:lnSpc>
                          <a:spcPct val="115000"/>
                        </a:lnSpc>
                        <a:spcBef>
                          <a:spcPts val="600"/>
                        </a:spcBef>
                        <a:spcAft>
                          <a:spcPts val="0"/>
                        </a:spcAft>
                      </a:pPr>
                      <a:r>
                        <a:rPr lang="it-IT" sz="1100" b="1" kern="1200" dirty="0" smtClean="0">
                          <a:solidFill>
                            <a:schemeClr val="dk1"/>
                          </a:solidFill>
                          <a:effectLst/>
                          <a:latin typeface="+mn-lt"/>
                          <a:ea typeface="+mn-ea"/>
                          <a:cs typeface="+mn-cs"/>
                        </a:rPr>
                        <a:t>15.006.906</a:t>
                      </a:r>
                      <a:endParaRPr lang="it-IT" sz="1100" b="1" kern="1200" dirty="0">
                        <a:solidFill>
                          <a:schemeClr val="dk1"/>
                        </a:solidFill>
                        <a:effectLst/>
                        <a:latin typeface="+mn-lt"/>
                        <a:ea typeface="+mn-ea"/>
                        <a:cs typeface="+mn-cs"/>
                      </a:endParaRPr>
                    </a:p>
                  </a:txBody>
                  <a:tcPr marL="45720" marR="45720" anchor="ctr">
                    <a:solidFill>
                      <a:schemeClr val="accent5">
                        <a:lumMod val="20000"/>
                        <a:lumOff val="80000"/>
                      </a:schemeClr>
                    </a:solidFill>
                  </a:tcPr>
                </a:tc>
                <a:tc vMerge="1">
                  <a:txBody>
                    <a:bodyPr/>
                    <a:lstStyle/>
                    <a:p>
                      <a:pPr algn="ctr">
                        <a:lnSpc>
                          <a:spcPct val="115000"/>
                        </a:lnSpc>
                        <a:spcAft>
                          <a:spcPts val="0"/>
                        </a:spcAft>
                      </a:pPr>
                      <a:endParaRPr lang="it-I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r>
              <a:tr h="410869">
                <a:tc>
                  <a:txBody>
                    <a:bodyPr/>
                    <a:lstStyle/>
                    <a:p>
                      <a:pPr marL="0" algn="ctr" defTabSz="914400" rtl="0" eaLnBrk="1" latinLnBrk="0" hangingPunct="1">
                        <a:lnSpc>
                          <a:spcPct val="115000"/>
                        </a:lnSpc>
                        <a:spcAft>
                          <a:spcPts val="0"/>
                        </a:spcAft>
                      </a:pPr>
                      <a:r>
                        <a:rPr lang="it-IT" sz="1200" b="1" kern="1200" dirty="0">
                          <a:solidFill>
                            <a:schemeClr val="lt1"/>
                          </a:solidFill>
                          <a:effectLst/>
                          <a:latin typeface="+mn-lt"/>
                          <a:ea typeface="+mn-ea"/>
                          <a:cs typeface="+mn-cs"/>
                        </a:rPr>
                        <a:t>Città porto di Gioia Tauro</a:t>
                      </a:r>
                    </a:p>
                  </a:txBody>
                  <a:tcPr marL="45720" marR="45720" anchor="ctr">
                    <a:solidFill>
                      <a:schemeClr val="accent6">
                        <a:lumMod val="60000"/>
                        <a:lumOff val="40000"/>
                      </a:schemeClr>
                    </a:solidFill>
                  </a:tcPr>
                </a:tc>
                <a:tc>
                  <a:txBody>
                    <a:bodyPr/>
                    <a:lstStyle/>
                    <a:p>
                      <a:pPr marL="0" algn="ctr" defTabSz="914400" rtl="0" eaLnBrk="1" latinLnBrk="0" hangingPunct="1">
                        <a:lnSpc>
                          <a:spcPct val="115000"/>
                        </a:lnSpc>
                        <a:spcBef>
                          <a:spcPts val="600"/>
                        </a:spcBef>
                        <a:spcAft>
                          <a:spcPts val="0"/>
                        </a:spcAft>
                      </a:pPr>
                      <a:r>
                        <a:rPr lang="it-IT" sz="1100" b="1" kern="1200" dirty="0" smtClean="0">
                          <a:solidFill>
                            <a:schemeClr val="dk1"/>
                          </a:solidFill>
                          <a:effectLst/>
                          <a:latin typeface="+mn-lt"/>
                          <a:ea typeface="+mn-ea"/>
                          <a:cs typeface="+mn-cs"/>
                        </a:rPr>
                        <a:t>15.518.505</a:t>
                      </a:r>
                      <a:endParaRPr lang="it-IT" sz="1100" b="1" kern="1200" dirty="0">
                        <a:solidFill>
                          <a:schemeClr val="dk1"/>
                        </a:solidFill>
                        <a:effectLst/>
                        <a:latin typeface="+mn-lt"/>
                        <a:ea typeface="+mn-ea"/>
                        <a:cs typeface="+mn-cs"/>
                      </a:endParaRPr>
                    </a:p>
                  </a:txBody>
                  <a:tcPr marL="45720" marR="45720" anchor="ctr">
                    <a:solidFill>
                      <a:schemeClr val="accent6">
                        <a:lumMod val="20000"/>
                        <a:lumOff val="80000"/>
                      </a:schemeClr>
                    </a:solidFill>
                  </a:tcPr>
                </a:tc>
                <a:tc vMerge="1">
                  <a:txBody>
                    <a:bodyPr/>
                    <a:lstStyle/>
                    <a:p>
                      <a:pPr algn="ctr">
                        <a:lnSpc>
                          <a:spcPct val="115000"/>
                        </a:lnSpc>
                        <a:spcAft>
                          <a:spcPts val="0"/>
                        </a:spcAft>
                      </a:pPr>
                      <a:endParaRPr lang="it-IT"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5">
                        <a:lumMod val="20000"/>
                        <a:lumOff val="80000"/>
                      </a:schemeClr>
                    </a:solidFill>
                  </a:tcPr>
                </a:tc>
              </a:tr>
            </a:tbl>
          </a:graphicData>
        </a:graphic>
      </p:graphicFrame>
      <p:sp>
        <p:nvSpPr>
          <p:cNvPr id="8" name="Rettangolo 7"/>
          <p:cNvSpPr/>
          <p:nvPr/>
        </p:nvSpPr>
        <p:spPr>
          <a:xfrm>
            <a:off x="611559" y="1093571"/>
            <a:ext cx="7848873" cy="738664"/>
          </a:xfrm>
          <a:prstGeom prst="rect">
            <a:avLst/>
          </a:prstGeom>
          <a:ln>
            <a:solidFill>
              <a:schemeClr val="accent6">
                <a:lumMod val="60000"/>
                <a:lumOff val="40000"/>
              </a:schemeClr>
            </a:solidFill>
          </a:ln>
        </p:spPr>
        <p:txBody>
          <a:bodyPr wrap="square">
            <a:spAutoFit/>
          </a:bodyPr>
          <a:lstStyle/>
          <a:p>
            <a:pPr marL="182562">
              <a:spcBef>
                <a:spcPts val="800"/>
              </a:spcBef>
            </a:pPr>
            <a:r>
              <a:rPr lang="it-IT" sz="1400" dirty="0" smtClean="0">
                <a:solidFill>
                  <a:schemeClr val="accent6">
                    <a:lumMod val="60000"/>
                    <a:lumOff val="40000"/>
                  </a:schemeClr>
                </a:solidFill>
              </a:rPr>
              <a:t>La ripartizione prevede una quota fissa pari al 70% delle risorse a disposizione e una quota variabile del 30% da ripartire proporzionalmente alla popolazione di ogni area urbana.</a:t>
            </a:r>
            <a:endParaRPr lang="it-IT" sz="1400" i="1" dirty="0">
              <a:solidFill>
                <a:schemeClr val="accent6">
                  <a:lumMod val="60000"/>
                  <a:lumOff val="40000"/>
                </a:schemeClr>
              </a:solidFill>
            </a:endParaRPr>
          </a:p>
        </p:txBody>
      </p:sp>
      <p:sp>
        <p:nvSpPr>
          <p:cNvPr id="9" name="Title 1"/>
          <p:cNvSpPr txBox="1">
            <a:spLocks/>
          </p:cNvSpPr>
          <p:nvPr/>
        </p:nvSpPr>
        <p:spPr bwMode="auto">
          <a:xfrm>
            <a:off x="0" y="0"/>
            <a:ext cx="8820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a:buNone/>
            </a:pPr>
            <a:r>
              <a:rPr lang="it-IT" sz="2000" b="1" dirty="0" smtClean="0">
                <a:solidFill>
                  <a:schemeClr val="bg1"/>
                </a:solidFill>
              </a:rPr>
              <a:t>La ripartizione </a:t>
            </a:r>
            <a:r>
              <a:rPr lang="it-IT" sz="2000" b="1" dirty="0">
                <a:solidFill>
                  <a:schemeClr val="bg1"/>
                </a:solidFill>
              </a:rPr>
              <a:t>delle risorse tra le </a:t>
            </a:r>
            <a:r>
              <a:rPr lang="it-IT" sz="2000" b="1" dirty="0" smtClean="0">
                <a:solidFill>
                  <a:schemeClr val="bg1"/>
                </a:solidFill>
              </a:rPr>
              <a:t>Città e </a:t>
            </a:r>
            <a:r>
              <a:rPr lang="it-IT" sz="2000" b="1" dirty="0" smtClean="0">
                <a:solidFill>
                  <a:schemeClr val="bg1"/>
                </a:solidFill>
              </a:rPr>
              <a:t>le Aree </a:t>
            </a:r>
            <a:r>
              <a:rPr lang="it-IT" sz="2000" b="1" dirty="0" smtClean="0">
                <a:solidFill>
                  <a:schemeClr val="bg1"/>
                </a:solidFill>
              </a:rPr>
              <a:t>Urbane</a:t>
            </a:r>
            <a:endParaRPr lang="it-IT" sz="2000" b="1" dirty="0">
              <a:solidFill>
                <a:schemeClr val="bg1"/>
              </a:solidFill>
            </a:endParaRPr>
          </a:p>
        </p:txBody>
      </p:sp>
    </p:spTree>
    <p:extLst>
      <p:ext uri="{BB962C8B-B14F-4D97-AF65-F5344CB8AC3E}">
        <p14:creationId xmlns:p14="http://schemas.microsoft.com/office/powerpoint/2010/main" val="33153217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ella 11"/>
          <p:cNvGraphicFramePr>
            <a:graphicFrameLocks noGrp="1"/>
          </p:cNvGraphicFramePr>
          <p:nvPr>
            <p:extLst>
              <p:ext uri="{D42A27DB-BD31-4B8C-83A1-F6EECF244321}">
                <p14:modId xmlns:p14="http://schemas.microsoft.com/office/powerpoint/2010/main" val="4163393921"/>
              </p:ext>
            </p:extLst>
          </p:nvPr>
        </p:nvGraphicFramePr>
        <p:xfrm>
          <a:off x="251520" y="1484784"/>
          <a:ext cx="8640960" cy="3185160"/>
        </p:xfrm>
        <a:graphic>
          <a:graphicData uri="http://schemas.openxmlformats.org/drawingml/2006/table">
            <a:tbl>
              <a:tblPr firstRow="1" firstCol="1" bandRow="1" bandCol="1">
                <a:tableStyleId>{5C22544A-7EE6-4342-B048-85BDC9FD1C3A}</a:tableStyleId>
              </a:tblPr>
              <a:tblGrid>
                <a:gridCol w="4176464"/>
                <a:gridCol w="1080120"/>
                <a:gridCol w="1728192"/>
                <a:gridCol w="1656184"/>
              </a:tblGrid>
              <a:tr h="186647">
                <a:tc>
                  <a:txBody>
                    <a:bodyPr/>
                    <a:lstStyle/>
                    <a:p>
                      <a:pPr algn="ctr">
                        <a:lnSpc>
                          <a:spcPct val="115000"/>
                        </a:lnSpc>
                        <a:spcAft>
                          <a:spcPts val="0"/>
                        </a:spcAft>
                      </a:pPr>
                      <a:r>
                        <a:rPr lang="it-IT" sz="1400" dirty="0">
                          <a:effectLst/>
                        </a:rPr>
                        <a:t>Asse prioritario</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400" dirty="0">
                          <a:effectLst/>
                        </a:rPr>
                        <a:t>Fondo </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400" dirty="0">
                          <a:effectLst/>
                        </a:rPr>
                        <a:t>Centri urbani di livello regionale</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400" dirty="0" smtClean="0">
                          <a:effectLst/>
                        </a:rPr>
                        <a:t>Aree Urbane di dimensione inferiore</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r>
              <a:tr h="0">
                <a:tc>
                  <a:txBody>
                    <a:bodyPr/>
                    <a:lstStyle/>
                    <a:p>
                      <a:pPr>
                        <a:lnSpc>
                          <a:spcPct val="115000"/>
                        </a:lnSpc>
                        <a:spcAft>
                          <a:spcPts val="0"/>
                        </a:spcAft>
                      </a:pPr>
                      <a:r>
                        <a:rPr lang="it-IT" sz="1400" b="1" kern="1200" dirty="0" smtClean="0">
                          <a:solidFill>
                            <a:schemeClr val="lt1"/>
                          </a:solidFill>
                          <a:effectLst/>
                          <a:latin typeface="+mn-lt"/>
                          <a:ea typeface="+mn-ea"/>
                          <a:cs typeface="+mn-cs"/>
                        </a:rPr>
                        <a:t>3.</a:t>
                      </a:r>
                      <a:r>
                        <a:rPr lang="it-IT" sz="1400" b="1" kern="1200" baseline="0" dirty="0" smtClean="0">
                          <a:solidFill>
                            <a:schemeClr val="lt1"/>
                          </a:solidFill>
                          <a:effectLst/>
                          <a:latin typeface="+mn-lt"/>
                          <a:ea typeface="+mn-ea"/>
                          <a:cs typeface="+mn-cs"/>
                        </a:rPr>
                        <a:t> </a:t>
                      </a:r>
                      <a:r>
                        <a:rPr lang="it-IT" sz="1400" b="1" kern="1200" dirty="0" smtClean="0">
                          <a:solidFill>
                            <a:schemeClr val="lt1"/>
                          </a:solidFill>
                          <a:effectLst/>
                          <a:latin typeface="+mn-lt"/>
                          <a:ea typeface="+mn-ea"/>
                          <a:cs typeface="+mn-cs"/>
                        </a:rPr>
                        <a:t>Competitività dei sistemi produttivi</a:t>
                      </a:r>
                      <a:endParaRPr lang="it-IT" sz="1400" b="1" kern="1200" dirty="0">
                        <a:solidFill>
                          <a:schemeClr val="lt1"/>
                        </a:solidFill>
                        <a:effectLst/>
                        <a:latin typeface="+mn-lt"/>
                        <a:ea typeface="+mn-ea"/>
                        <a:cs typeface="+mn-cs"/>
                      </a:endParaRPr>
                    </a:p>
                  </a:txBody>
                  <a:tcPr marL="45720" marR="45720" anchor="ctr">
                    <a:solidFill>
                      <a:schemeClr val="accent6">
                        <a:lumMod val="60000"/>
                        <a:lumOff val="4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400" dirty="0" smtClean="0">
                          <a:effectLst/>
                        </a:rPr>
                        <a:t>FESR</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c>
                  <a:txBody>
                    <a:bodyPr/>
                    <a:lstStyle/>
                    <a:p>
                      <a:pPr algn="ctr">
                        <a:lnSpc>
                          <a:spcPct val="115000"/>
                        </a:lnSpc>
                        <a:spcAft>
                          <a:spcPts val="0"/>
                        </a:spcAft>
                      </a:pP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400" dirty="0" smtClean="0">
                          <a:effectLst/>
                        </a:rPr>
                        <a:t>20,4 </a:t>
                      </a:r>
                      <a:r>
                        <a:rPr lang="it-IT" sz="1400" dirty="0" err="1" smtClean="0">
                          <a:effectLst/>
                        </a:rPr>
                        <a:t>M€</a:t>
                      </a:r>
                      <a:endParaRPr lang="it-IT"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r>
              <a:tr h="279971">
                <a:tc>
                  <a:txBody>
                    <a:bodyPr/>
                    <a:lstStyle/>
                    <a:p>
                      <a:pPr>
                        <a:lnSpc>
                          <a:spcPct val="115000"/>
                        </a:lnSpc>
                        <a:spcAft>
                          <a:spcPts val="0"/>
                        </a:spcAft>
                      </a:pPr>
                      <a:r>
                        <a:rPr lang="it-IT" sz="1400" dirty="0" smtClean="0">
                          <a:effectLst/>
                        </a:rPr>
                        <a:t>4. Efficienza </a:t>
                      </a:r>
                      <a:r>
                        <a:rPr lang="it-IT" sz="1400" dirty="0">
                          <a:effectLst/>
                        </a:rPr>
                        <a:t>energetica</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400" dirty="0">
                          <a:effectLst/>
                        </a:rPr>
                        <a:t>FESR</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c>
                  <a:txBody>
                    <a:bodyPr/>
                    <a:lstStyle/>
                    <a:p>
                      <a:pPr algn="ctr">
                        <a:lnSpc>
                          <a:spcPct val="115000"/>
                        </a:lnSpc>
                        <a:spcAft>
                          <a:spcPts val="0"/>
                        </a:spcAft>
                      </a:pPr>
                      <a:r>
                        <a:rPr lang="it-IT" sz="1400" dirty="0">
                          <a:effectLst/>
                        </a:rPr>
                        <a:t>37,5 M€</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bg1">
                        <a:lumMod val="95000"/>
                      </a:schemeClr>
                    </a:solidFill>
                  </a:tcPr>
                </a:tc>
                <a:tc>
                  <a:txBody>
                    <a:bodyPr/>
                    <a:lstStyle/>
                    <a:p>
                      <a:pPr algn="ctr">
                        <a:lnSpc>
                          <a:spcPct val="115000"/>
                        </a:lnSpc>
                        <a:spcAft>
                          <a:spcPts val="0"/>
                        </a:spcAft>
                      </a:pPr>
                      <a:r>
                        <a:rPr lang="it-IT" sz="1400" dirty="0" smtClean="0">
                          <a:effectLst/>
                        </a:rPr>
                        <a:t>29,3 </a:t>
                      </a:r>
                      <a:r>
                        <a:rPr lang="it-IT" sz="1400" dirty="0">
                          <a:effectLst/>
                        </a:rPr>
                        <a:t>M€</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bg1">
                        <a:lumMod val="95000"/>
                      </a:schemeClr>
                    </a:solidFill>
                  </a:tcPr>
                </a:tc>
              </a:tr>
              <a:tr h="279971">
                <a:tc>
                  <a:txBody>
                    <a:bodyPr/>
                    <a:lstStyle/>
                    <a:p>
                      <a:pPr>
                        <a:lnSpc>
                          <a:spcPct val="115000"/>
                        </a:lnSpc>
                        <a:spcAft>
                          <a:spcPts val="0"/>
                        </a:spcAft>
                      </a:pPr>
                      <a:r>
                        <a:rPr lang="it-IT" sz="1400" dirty="0" smtClean="0">
                          <a:effectLst/>
                        </a:rPr>
                        <a:t>9. </a:t>
                      </a:r>
                      <a:r>
                        <a:rPr lang="it-IT" sz="1400" dirty="0">
                          <a:effectLst/>
                        </a:rPr>
                        <a:t>Inclusione sociale</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400" dirty="0">
                          <a:effectLst/>
                        </a:rPr>
                        <a:t>FESR</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c>
                  <a:txBody>
                    <a:bodyPr/>
                    <a:lstStyle/>
                    <a:p>
                      <a:pPr algn="ctr">
                        <a:lnSpc>
                          <a:spcPct val="115000"/>
                        </a:lnSpc>
                        <a:spcAft>
                          <a:spcPts val="0"/>
                        </a:spcAft>
                      </a:pPr>
                      <a:r>
                        <a:rPr lang="it-IT" sz="1400" dirty="0">
                          <a:effectLst/>
                        </a:rPr>
                        <a:t>41,7 M€</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c>
                  <a:txBody>
                    <a:bodyPr/>
                    <a:lstStyle/>
                    <a:p>
                      <a:pPr algn="ctr">
                        <a:lnSpc>
                          <a:spcPct val="115000"/>
                        </a:lnSpc>
                        <a:spcAft>
                          <a:spcPts val="0"/>
                        </a:spcAft>
                      </a:pPr>
                      <a:r>
                        <a:rPr lang="it-IT" sz="1400" dirty="0" smtClean="0">
                          <a:effectLst/>
                        </a:rPr>
                        <a:t>14,9 </a:t>
                      </a:r>
                      <a:r>
                        <a:rPr lang="it-IT" sz="1400" dirty="0">
                          <a:effectLst/>
                        </a:rPr>
                        <a:t>M€</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r>
              <a:tr h="279971">
                <a:tc>
                  <a:txBody>
                    <a:bodyPr/>
                    <a:lstStyle/>
                    <a:p>
                      <a:pPr>
                        <a:lnSpc>
                          <a:spcPct val="115000"/>
                        </a:lnSpc>
                        <a:spcAft>
                          <a:spcPts val="0"/>
                        </a:spcAft>
                      </a:pPr>
                      <a:r>
                        <a:rPr lang="it-IT" sz="1400" dirty="0" smtClean="0">
                          <a:effectLst/>
                        </a:rPr>
                        <a:t>10. </a:t>
                      </a:r>
                      <a:r>
                        <a:rPr lang="it-IT" sz="1400" dirty="0">
                          <a:effectLst/>
                        </a:rPr>
                        <a:t>Inclusione sociale </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400" dirty="0">
                          <a:effectLst/>
                        </a:rPr>
                        <a:t>FSE</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c>
                  <a:txBody>
                    <a:bodyPr/>
                    <a:lstStyle/>
                    <a:p>
                      <a:pPr algn="ctr">
                        <a:lnSpc>
                          <a:spcPct val="115000"/>
                        </a:lnSpc>
                        <a:spcAft>
                          <a:spcPts val="0"/>
                        </a:spcAft>
                      </a:pPr>
                      <a:r>
                        <a:rPr lang="it-IT" sz="1400" dirty="0">
                          <a:effectLst/>
                        </a:rPr>
                        <a:t>10,2 M€</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bg1">
                        <a:lumMod val="95000"/>
                      </a:schemeClr>
                    </a:solidFill>
                  </a:tcPr>
                </a:tc>
                <a:tc>
                  <a:txBody>
                    <a:bodyPr/>
                    <a:lstStyle/>
                    <a:p>
                      <a:pPr algn="ctr">
                        <a:lnSpc>
                          <a:spcPct val="115000"/>
                        </a:lnSpc>
                        <a:spcAft>
                          <a:spcPts val="0"/>
                        </a:spcAft>
                      </a:pPr>
                      <a:r>
                        <a:rPr lang="it-IT" sz="1400" dirty="0" smtClean="0">
                          <a:effectLst/>
                        </a:rPr>
                        <a:t>3,4 </a:t>
                      </a:r>
                      <a:r>
                        <a:rPr lang="it-IT" sz="1400" dirty="0">
                          <a:effectLst/>
                        </a:rPr>
                        <a:t>M€</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bg1">
                        <a:lumMod val="95000"/>
                      </a:schemeClr>
                    </a:solidFill>
                  </a:tcPr>
                </a:tc>
              </a:tr>
              <a:tr h="326633">
                <a:tc>
                  <a:txBody>
                    <a:bodyPr/>
                    <a:lstStyle/>
                    <a:p>
                      <a:pPr>
                        <a:lnSpc>
                          <a:spcPct val="115000"/>
                        </a:lnSpc>
                        <a:spcAft>
                          <a:spcPts val="0"/>
                        </a:spcAft>
                      </a:pPr>
                      <a:r>
                        <a:rPr lang="it-IT" sz="1400" dirty="0" smtClean="0">
                          <a:effectLst/>
                        </a:rPr>
                        <a:t>11. </a:t>
                      </a:r>
                      <a:r>
                        <a:rPr lang="it-IT" sz="1400" dirty="0">
                          <a:effectLst/>
                        </a:rPr>
                        <a:t>Istruzione e formazione </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400" dirty="0">
                          <a:effectLst/>
                        </a:rPr>
                        <a:t>FESR</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c>
                  <a:txBody>
                    <a:bodyPr/>
                    <a:lstStyle/>
                    <a:p>
                      <a:pPr algn="ctr">
                        <a:lnSpc>
                          <a:spcPct val="115000"/>
                        </a:lnSpc>
                        <a:spcAft>
                          <a:spcPts val="0"/>
                        </a:spcAft>
                      </a:pPr>
                      <a:r>
                        <a:rPr lang="it-IT" sz="1400" dirty="0">
                          <a:effectLst/>
                        </a:rPr>
                        <a:t>13,1 M€</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c>
                  <a:txBody>
                    <a:bodyPr/>
                    <a:lstStyle/>
                    <a:p>
                      <a:pPr algn="ctr">
                        <a:lnSpc>
                          <a:spcPct val="115000"/>
                        </a:lnSpc>
                        <a:spcAft>
                          <a:spcPts val="0"/>
                        </a:spcAft>
                      </a:pPr>
                      <a:r>
                        <a:rPr lang="it-IT" sz="1400" dirty="0" smtClean="0">
                          <a:effectLst/>
                        </a:rPr>
                        <a:t>14,6 </a:t>
                      </a:r>
                      <a:r>
                        <a:rPr lang="it-IT" sz="1400" dirty="0">
                          <a:effectLst/>
                        </a:rPr>
                        <a:t>M€</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r>
              <a:tr h="326633">
                <a:tc>
                  <a:txBody>
                    <a:bodyPr/>
                    <a:lstStyle/>
                    <a:p>
                      <a:pPr>
                        <a:lnSpc>
                          <a:spcPct val="115000"/>
                        </a:lnSpc>
                        <a:spcAft>
                          <a:spcPts val="0"/>
                        </a:spcAft>
                      </a:pPr>
                      <a:r>
                        <a:rPr lang="it-IT" sz="1400" dirty="0" smtClean="0">
                          <a:effectLst/>
                        </a:rPr>
                        <a:t>12. </a:t>
                      </a:r>
                      <a:r>
                        <a:rPr lang="it-IT" sz="1400" dirty="0">
                          <a:effectLst/>
                        </a:rPr>
                        <a:t>Istruzione e formazione </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400" dirty="0">
                          <a:effectLst/>
                        </a:rPr>
                        <a:t>FSE</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c>
                  <a:txBody>
                    <a:bodyPr/>
                    <a:lstStyle/>
                    <a:p>
                      <a:pPr algn="ctr">
                        <a:lnSpc>
                          <a:spcPct val="115000"/>
                        </a:lnSpc>
                        <a:spcAft>
                          <a:spcPts val="0"/>
                        </a:spcAft>
                      </a:pPr>
                      <a:r>
                        <a:rPr lang="it-IT" sz="1400" dirty="0">
                          <a:effectLst/>
                        </a:rPr>
                        <a:t>3,4 M€</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bg1">
                        <a:lumMod val="95000"/>
                      </a:schemeClr>
                    </a:solidFill>
                  </a:tcPr>
                </a:tc>
                <a:tc>
                  <a:txBody>
                    <a:bodyPr/>
                    <a:lstStyle/>
                    <a:p>
                      <a:pPr algn="ctr">
                        <a:lnSpc>
                          <a:spcPct val="115000"/>
                        </a:lnSpc>
                        <a:spcAft>
                          <a:spcPts val="0"/>
                        </a:spcAft>
                      </a:pPr>
                      <a:r>
                        <a:rPr lang="it-IT" sz="1400" dirty="0" smtClean="0">
                          <a:effectLst/>
                        </a:rPr>
                        <a:t>2,6 </a:t>
                      </a:r>
                      <a:r>
                        <a:rPr lang="it-IT" sz="1400" dirty="0">
                          <a:effectLst/>
                        </a:rPr>
                        <a:t>M€</a:t>
                      </a:r>
                      <a:endParaRPr lang="it-IT"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bg1">
                        <a:lumMod val="95000"/>
                      </a:schemeClr>
                    </a:solidFill>
                  </a:tcPr>
                </a:tc>
              </a:tr>
              <a:tr h="0">
                <a:tc>
                  <a:txBody>
                    <a:bodyPr/>
                    <a:lstStyle/>
                    <a:p>
                      <a:pPr algn="l">
                        <a:lnSpc>
                          <a:spcPct val="115000"/>
                        </a:lnSpc>
                        <a:spcAft>
                          <a:spcPts val="0"/>
                        </a:spcAft>
                      </a:pPr>
                      <a:r>
                        <a:rPr lang="it-IT" sz="1400" b="1" dirty="0">
                          <a:effectLst/>
                        </a:rPr>
                        <a:t>Totale</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6">
                        <a:lumMod val="60000"/>
                        <a:lumOff val="40000"/>
                      </a:schemeClr>
                    </a:solidFill>
                  </a:tcPr>
                </a:tc>
                <a:tc>
                  <a:txBody>
                    <a:bodyPr/>
                    <a:lstStyle/>
                    <a:p>
                      <a:pPr algn="ctr">
                        <a:lnSpc>
                          <a:spcPct val="115000"/>
                        </a:lnSpc>
                        <a:spcAft>
                          <a:spcPts val="0"/>
                        </a:spcAft>
                      </a:pPr>
                      <a:r>
                        <a:rPr lang="it-IT" sz="1400" b="1" dirty="0">
                          <a:effectLst/>
                        </a:rPr>
                        <a:t> </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c>
                  <a:txBody>
                    <a:bodyPr/>
                    <a:lstStyle/>
                    <a:p>
                      <a:pPr algn="ctr">
                        <a:lnSpc>
                          <a:spcPct val="115000"/>
                        </a:lnSpc>
                        <a:spcAft>
                          <a:spcPts val="0"/>
                        </a:spcAft>
                      </a:pPr>
                      <a:r>
                        <a:rPr lang="it-IT" sz="1400" b="1" dirty="0">
                          <a:effectLst/>
                        </a:rPr>
                        <a:t>105 M€</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c>
                  <a:txBody>
                    <a:bodyPr/>
                    <a:lstStyle/>
                    <a:p>
                      <a:pPr algn="ctr">
                        <a:lnSpc>
                          <a:spcPct val="115000"/>
                        </a:lnSpc>
                        <a:spcAft>
                          <a:spcPts val="0"/>
                        </a:spcAft>
                      </a:pPr>
                      <a:r>
                        <a:rPr lang="it-IT" sz="1400" b="1" dirty="0" smtClean="0">
                          <a:effectLst/>
                        </a:rPr>
                        <a:t>85,2 </a:t>
                      </a:r>
                      <a:r>
                        <a:rPr lang="it-IT" sz="1400" b="1" dirty="0">
                          <a:effectLst/>
                        </a:rPr>
                        <a:t>M€</a:t>
                      </a:r>
                      <a:endParaRPr lang="it-IT" sz="14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720" marR="45720" anchor="ctr">
                    <a:solidFill>
                      <a:schemeClr val="accent5">
                        <a:lumMod val="20000"/>
                        <a:lumOff val="80000"/>
                      </a:schemeClr>
                    </a:solidFill>
                  </a:tcPr>
                </a:tc>
              </a:tr>
            </a:tbl>
          </a:graphicData>
        </a:graphic>
      </p:graphicFrame>
      <p:sp>
        <p:nvSpPr>
          <p:cNvPr id="6" name="Title 1"/>
          <p:cNvSpPr txBox="1">
            <a:spLocks/>
          </p:cNvSpPr>
          <p:nvPr/>
        </p:nvSpPr>
        <p:spPr bwMode="auto">
          <a:xfrm>
            <a:off x="162000" y="-1"/>
            <a:ext cx="8820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a:spcBef>
                <a:spcPct val="0"/>
              </a:spcBef>
              <a:buNone/>
            </a:pPr>
            <a:r>
              <a:rPr lang="it-IT" sz="2000" b="1" dirty="0" smtClean="0">
                <a:solidFill>
                  <a:schemeClr val="bg1"/>
                </a:solidFill>
              </a:rPr>
              <a:t>Gli Assi previsti dal POR Calabria per l’attuazione della Strategia</a:t>
            </a:r>
            <a:endParaRPr lang="it-IT" altLang="it-IT" sz="2000" b="1" dirty="0">
              <a:solidFill>
                <a:schemeClr val="bg1"/>
              </a:solidFill>
            </a:endParaRPr>
          </a:p>
        </p:txBody>
      </p:sp>
      <p:sp>
        <p:nvSpPr>
          <p:cNvPr id="5" name="Rettangolo 4"/>
          <p:cNvSpPr/>
          <p:nvPr/>
        </p:nvSpPr>
        <p:spPr>
          <a:xfrm>
            <a:off x="208049" y="4869160"/>
            <a:ext cx="8684431" cy="523220"/>
          </a:xfrm>
          <a:prstGeom prst="rect">
            <a:avLst/>
          </a:prstGeom>
          <a:ln w="19050">
            <a:solidFill>
              <a:schemeClr val="accent5"/>
            </a:solidFill>
            <a:prstDash val="sysDash"/>
          </a:ln>
        </p:spPr>
        <p:txBody>
          <a:bodyPr wrap="square">
            <a:spAutoFit/>
          </a:bodyPr>
          <a:lstStyle/>
          <a:p>
            <a:pPr marL="0" lvl="1">
              <a:spcBef>
                <a:spcPts val="800"/>
              </a:spcBef>
            </a:pPr>
            <a:r>
              <a:rPr lang="it-IT" sz="1400" b="1" i="1" dirty="0" smtClean="0">
                <a:solidFill>
                  <a:schemeClr val="accent5"/>
                </a:solidFill>
              </a:rPr>
              <a:t>Le risorse per azione potranno essere rimodulate all’interno dell’Asse, fermo restando l’importo complessivo</a:t>
            </a:r>
            <a:endParaRPr lang="it-IT" sz="1400" i="1" dirty="0">
              <a:solidFill>
                <a:schemeClr val="accent5"/>
              </a:solidFill>
            </a:endParaRPr>
          </a:p>
        </p:txBody>
      </p:sp>
    </p:spTree>
    <p:extLst>
      <p:ext uri="{BB962C8B-B14F-4D97-AF65-F5344CB8AC3E}">
        <p14:creationId xmlns:p14="http://schemas.microsoft.com/office/powerpoint/2010/main" val="28978876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tangolo 7"/>
          <p:cNvSpPr/>
          <p:nvPr/>
        </p:nvSpPr>
        <p:spPr>
          <a:xfrm>
            <a:off x="971600" y="5013176"/>
            <a:ext cx="7632848"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it-IT" sz="1600" dirty="0" smtClean="0">
                <a:solidFill>
                  <a:schemeClr val="tx1"/>
                </a:solidFill>
              </a:rPr>
              <a:t> </a:t>
            </a:r>
            <a:endParaRPr lang="it-IT" sz="1600" i="1" dirty="0"/>
          </a:p>
        </p:txBody>
      </p:sp>
      <p:sp>
        <p:nvSpPr>
          <p:cNvPr id="24" name="AutoShape 15"/>
          <p:cNvSpPr>
            <a:spLocks noChangeArrowheads="1"/>
          </p:cNvSpPr>
          <p:nvPr/>
        </p:nvSpPr>
        <p:spPr bwMode="auto">
          <a:xfrm rot="16200000">
            <a:off x="1793313" y="1396489"/>
            <a:ext cx="677108" cy="3472663"/>
          </a:xfrm>
          <a:prstGeom prst="downArrowCallout">
            <a:avLst>
              <a:gd name="adj1" fmla="val 69067"/>
              <a:gd name="adj2" fmla="val 82581"/>
              <a:gd name="adj3" fmla="val 37336"/>
              <a:gd name="adj4" fmla="val 71150"/>
            </a:avLst>
          </a:prstGeom>
          <a:solidFill>
            <a:srgbClr val="92D050"/>
          </a:solidFill>
          <a:ln w="9525">
            <a:noFill/>
            <a:miter lim="800000"/>
            <a:headEnd/>
            <a:tailEnd/>
          </a:ln>
        </p:spPr>
        <p:txBody>
          <a:bodyPr vert="vert" wrap="square" anchor="ctr">
            <a:spAutoFit/>
          </a:bodyPr>
          <a:lstStyle/>
          <a:p>
            <a:pPr algn="ctr"/>
            <a:r>
              <a:rPr lang="it-IT" sz="1600" dirty="0" smtClean="0">
                <a:solidFill>
                  <a:schemeClr val="bg1"/>
                </a:solidFill>
              </a:rPr>
              <a:t>Tavolo di negoziazione Regione </a:t>
            </a:r>
            <a:r>
              <a:rPr lang="it-IT" sz="1600" dirty="0" smtClean="0">
                <a:solidFill>
                  <a:schemeClr val="bg1"/>
                </a:solidFill>
              </a:rPr>
              <a:t>Città</a:t>
            </a:r>
            <a:endParaRPr lang="it-IT" sz="1600" dirty="0" smtClean="0">
              <a:solidFill>
                <a:schemeClr val="bg1"/>
              </a:solidFill>
            </a:endParaRPr>
          </a:p>
        </p:txBody>
      </p:sp>
      <p:sp>
        <p:nvSpPr>
          <p:cNvPr id="10" name="Title 1"/>
          <p:cNvSpPr txBox="1">
            <a:spLocks/>
          </p:cNvSpPr>
          <p:nvPr/>
        </p:nvSpPr>
        <p:spPr bwMode="auto">
          <a:xfrm>
            <a:off x="107504" y="0"/>
            <a:ext cx="8820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a:buNone/>
            </a:pPr>
            <a:r>
              <a:rPr lang="it-IT" sz="2000" b="1" dirty="0" smtClean="0">
                <a:solidFill>
                  <a:schemeClr val="bg1"/>
                </a:solidFill>
              </a:rPr>
              <a:t>La </a:t>
            </a:r>
            <a:r>
              <a:rPr lang="it-IT" sz="2000" b="1" dirty="0" err="1" smtClean="0">
                <a:solidFill>
                  <a:schemeClr val="bg1"/>
                </a:solidFill>
              </a:rPr>
              <a:t>Governance</a:t>
            </a:r>
            <a:r>
              <a:rPr lang="it-IT" sz="2000" b="1" dirty="0" smtClean="0">
                <a:solidFill>
                  <a:schemeClr val="bg1"/>
                </a:solidFill>
              </a:rPr>
              <a:t>  per la definizione della Strategia</a:t>
            </a:r>
            <a:endParaRPr lang="it-IT" sz="2000" b="1" dirty="0">
              <a:solidFill>
                <a:schemeClr val="bg1"/>
              </a:solidFill>
            </a:endParaRPr>
          </a:p>
        </p:txBody>
      </p:sp>
      <p:sp>
        <p:nvSpPr>
          <p:cNvPr id="2" name="Rettangolo 1"/>
          <p:cNvSpPr/>
          <p:nvPr/>
        </p:nvSpPr>
        <p:spPr>
          <a:xfrm>
            <a:off x="376123" y="3810015"/>
            <a:ext cx="2467685" cy="1517591"/>
          </a:xfrm>
          <a:prstGeom prst="rect">
            <a:avLst/>
          </a:prstGeom>
          <a:noFill/>
          <a:ln>
            <a:solidFill>
              <a:schemeClr val="accent6"/>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395536" y="3933056"/>
            <a:ext cx="2448272" cy="1323439"/>
          </a:xfrm>
          <a:prstGeom prst="rect">
            <a:avLst/>
          </a:prstGeom>
          <a:noFill/>
        </p:spPr>
        <p:txBody>
          <a:bodyPr wrap="square" rtlCol="0">
            <a:spAutoFit/>
          </a:bodyPr>
          <a:lstStyle/>
          <a:p>
            <a:r>
              <a:rPr lang="it-IT" sz="1600" dirty="0" smtClean="0"/>
              <a:t>La fase di negoziazione si concluderà con l’approvazione della Strategia</a:t>
            </a:r>
            <a:endParaRPr lang="it-IT" sz="1600" dirty="0"/>
          </a:p>
        </p:txBody>
      </p:sp>
      <p:sp>
        <p:nvSpPr>
          <p:cNvPr id="6" name="Rettangolo 5"/>
          <p:cNvSpPr/>
          <p:nvPr/>
        </p:nvSpPr>
        <p:spPr>
          <a:xfrm>
            <a:off x="3887612" y="2060848"/>
            <a:ext cx="4947509" cy="3985706"/>
          </a:xfrm>
          <a:prstGeom prst="rect">
            <a:avLst/>
          </a:prstGeom>
        </p:spPr>
        <p:txBody>
          <a:bodyPr wrap="square">
            <a:spAutoFit/>
          </a:bodyPr>
          <a:lstStyle/>
          <a:p>
            <a:pPr>
              <a:spcAft>
                <a:spcPts val="600"/>
              </a:spcAft>
            </a:pPr>
            <a:r>
              <a:rPr lang="it-IT" sz="1400" b="1" u="sng" dirty="0" smtClean="0">
                <a:solidFill>
                  <a:srgbClr val="0070C0"/>
                </a:solidFill>
              </a:rPr>
              <a:t>Composto </a:t>
            </a:r>
            <a:r>
              <a:rPr lang="it-IT" sz="1400" b="1" u="sng" dirty="0" smtClean="0">
                <a:solidFill>
                  <a:srgbClr val="0070C0"/>
                </a:solidFill>
              </a:rPr>
              <a:t>da:</a:t>
            </a:r>
          </a:p>
          <a:p>
            <a:pPr marL="285750" indent="-285750" algn="just">
              <a:spcAft>
                <a:spcPts val="600"/>
              </a:spcAft>
              <a:buFont typeface="Arial" panose="020B0604020202020204" pitchFamily="34" charset="0"/>
              <a:buChar char="•"/>
            </a:pPr>
            <a:r>
              <a:rPr lang="it-IT" sz="1400" dirty="0" smtClean="0">
                <a:solidFill>
                  <a:srgbClr val="0070C0"/>
                </a:solidFill>
              </a:rPr>
              <a:t>Dirigente </a:t>
            </a:r>
            <a:r>
              <a:rPr lang="it-IT" sz="1400" dirty="0">
                <a:solidFill>
                  <a:srgbClr val="0070C0"/>
                </a:solidFill>
              </a:rPr>
              <a:t>generale del Dipartimento “Programmazione nazionale e comunitaria” ed Autorità di gestione dei fondi aggiuntivi (UE, PAC, FSC), con ruolo di coordinamento </a:t>
            </a:r>
            <a:r>
              <a:rPr lang="it-IT" sz="1400" dirty="0" smtClean="0">
                <a:solidFill>
                  <a:srgbClr val="0070C0"/>
                </a:solidFill>
              </a:rPr>
              <a:t>tecnico</a:t>
            </a:r>
          </a:p>
          <a:p>
            <a:pPr marL="285750" indent="-285750" algn="just">
              <a:spcAft>
                <a:spcPts val="600"/>
              </a:spcAft>
              <a:buFont typeface="Arial" panose="020B0604020202020204" pitchFamily="34" charset="0"/>
              <a:buChar char="•"/>
            </a:pPr>
            <a:r>
              <a:rPr lang="it-IT" sz="1400" dirty="0" smtClean="0">
                <a:solidFill>
                  <a:srgbClr val="0070C0"/>
                </a:solidFill>
              </a:rPr>
              <a:t>dai </a:t>
            </a:r>
            <a:r>
              <a:rPr lang="it-IT" sz="1400" dirty="0">
                <a:solidFill>
                  <a:srgbClr val="0070C0"/>
                </a:solidFill>
              </a:rPr>
              <a:t>Dirigenti generali dei dipartimenti interessati, o loro delegati, dai dirigenti dei settori Programmazione, Cooperazione e Capacità istituzionale, Coordinamento e Sorveglianza POR, FERS, PAC, FSC, Coordinamento e Sorveglianza POR FSE 14/20 e Coordinamento e Supporto Piani Azione e Progetti Strategici del Dipartimento “Programmazione nazionale e comunitaria”, dal  Responsabile del Patto per la Calabria, dal Direttore del NRVVIP  </a:t>
            </a:r>
            <a:endParaRPr lang="it-IT" sz="1400" dirty="0" smtClean="0">
              <a:solidFill>
                <a:srgbClr val="0070C0"/>
              </a:solidFill>
            </a:endParaRPr>
          </a:p>
          <a:p>
            <a:pPr marL="285750" indent="-285750" algn="just">
              <a:spcAft>
                <a:spcPts val="600"/>
              </a:spcAft>
              <a:buFont typeface="Arial" panose="020B0604020202020204" pitchFamily="34" charset="0"/>
              <a:buChar char="•"/>
            </a:pPr>
            <a:r>
              <a:rPr lang="it-IT" sz="1400" dirty="0" smtClean="0">
                <a:solidFill>
                  <a:srgbClr val="0070C0"/>
                </a:solidFill>
              </a:rPr>
              <a:t>dai </a:t>
            </a:r>
            <a:r>
              <a:rPr lang="it-IT" sz="1400" dirty="0">
                <a:solidFill>
                  <a:srgbClr val="0070C0"/>
                </a:solidFill>
              </a:rPr>
              <a:t>Sindaci e  dai tecnici dei Comuni interessati dall’Agenda Urbana regionale. </a:t>
            </a:r>
          </a:p>
        </p:txBody>
      </p:sp>
      <p:sp>
        <p:nvSpPr>
          <p:cNvPr id="9" name="Rettangolo 8"/>
          <p:cNvSpPr/>
          <p:nvPr/>
        </p:nvSpPr>
        <p:spPr>
          <a:xfrm>
            <a:off x="3932311" y="1250176"/>
            <a:ext cx="4902809" cy="738664"/>
          </a:xfrm>
          <a:prstGeom prst="rect">
            <a:avLst/>
          </a:prstGeom>
        </p:spPr>
        <p:txBody>
          <a:bodyPr wrap="square">
            <a:spAutoFit/>
          </a:bodyPr>
          <a:lstStyle/>
          <a:p>
            <a:pPr lvl="0"/>
            <a:r>
              <a:rPr lang="it-IT" sz="1400" b="1" u="sng" dirty="0">
                <a:solidFill>
                  <a:srgbClr val="0070C0"/>
                </a:solidFill>
              </a:rPr>
              <a:t>Presieduto </a:t>
            </a:r>
            <a:r>
              <a:rPr lang="it-IT" sz="1400" b="1" u="sng" dirty="0" smtClean="0">
                <a:solidFill>
                  <a:srgbClr val="0070C0"/>
                </a:solidFill>
              </a:rPr>
              <a:t>dal:</a:t>
            </a:r>
          </a:p>
          <a:p>
            <a:pPr marL="285750" lvl="0" indent="-285750">
              <a:buFont typeface="Arial" panose="020B0604020202020204" pitchFamily="34" charset="0"/>
              <a:buChar char="•"/>
            </a:pPr>
            <a:r>
              <a:rPr lang="it-IT" sz="1400" dirty="0" smtClean="0">
                <a:solidFill>
                  <a:srgbClr val="0070C0"/>
                </a:solidFill>
              </a:rPr>
              <a:t>Presidente </a:t>
            </a:r>
            <a:r>
              <a:rPr lang="it-IT" sz="1400" dirty="0">
                <a:solidFill>
                  <a:srgbClr val="0070C0"/>
                </a:solidFill>
              </a:rPr>
              <a:t>della Regione </a:t>
            </a:r>
            <a:r>
              <a:rPr lang="it-IT" sz="1400" dirty="0" smtClean="0">
                <a:solidFill>
                  <a:srgbClr val="0070C0"/>
                </a:solidFill>
              </a:rPr>
              <a:t>o, come </a:t>
            </a:r>
            <a:r>
              <a:rPr lang="it-IT" sz="1400" dirty="0">
                <a:solidFill>
                  <a:srgbClr val="0070C0"/>
                </a:solidFill>
              </a:rPr>
              <a:t>suo delegato, dall’Assessore regionale all’urbanistica</a:t>
            </a:r>
          </a:p>
        </p:txBody>
      </p:sp>
    </p:spTree>
    <p:extLst>
      <p:ext uri="{BB962C8B-B14F-4D97-AF65-F5344CB8AC3E}">
        <p14:creationId xmlns:p14="http://schemas.microsoft.com/office/powerpoint/2010/main" val="1336054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ttangolo 16"/>
          <p:cNvSpPr/>
          <p:nvPr/>
        </p:nvSpPr>
        <p:spPr>
          <a:xfrm>
            <a:off x="5728232" y="4282917"/>
            <a:ext cx="3477503" cy="1625851"/>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endParaRPr lang="it-IT" sz="1600" dirty="0"/>
          </a:p>
        </p:txBody>
      </p:sp>
      <p:sp>
        <p:nvSpPr>
          <p:cNvPr id="20" name="Rettangolo 19"/>
          <p:cNvSpPr/>
          <p:nvPr/>
        </p:nvSpPr>
        <p:spPr>
          <a:xfrm>
            <a:off x="5454019" y="3283905"/>
            <a:ext cx="3707904" cy="1152128"/>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endParaRPr lang="it-IT" sz="1600" dirty="0"/>
          </a:p>
        </p:txBody>
      </p:sp>
      <p:sp>
        <p:nvSpPr>
          <p:cNvPr id="23" name="Rettangolo 22"/>
          <p:cNvSpPr/>
          <p:nvPr/>
        </p:nvSpPr>
        <p:spPr>
          <a:xfrm>
            <a:off x="5508104" y="2204864"/>
            <a:ext cx="3375849" cy="1333536"/>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endParaRPr lang="it-IT" sz="1600" dirty="0"/>
          </a:p>
        </p:txBody>
      </p:sp>
      <p:sp>
        <p:nvSpPr>
          <p:cNvPr id="33" name="Rettangolo 32"/>
          <p:cNvSpPr/>
          <p:nvPr/>
        </p:nvSpPr>
        <p:spPr>
          <a:xfrm>
            <a:off x="0" y="4869160"/>
            <a:ext cx="5343634" cy="79088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ctr"/>
            <a:endParaRPr lang="it-IT" sz="1600" dirty="0"/>
          </a:p>
        </p:txBody>
      </p:sp>
      <p:sp>
        <p:nvSpPr>
          <p:cNvPr id="34" name="CasellaDiTesto 33"/>
          <p:cNvSpPr txBox="1"/>
          <p:nvPr/>
        </p:nvSpPr>
        <p:spPr>
          <a:xfrm>
            <a:off x="467544" y="1269341"/>
            <a:ext cx="2020881" cy="539750"/>
          </a:xfrm>
          <a:prstGeom prst="roundRect">
            <a:avLst/>
          </a:prstGeom>
          <a:solidFill>
            <a:srgbClr val="FFC000">
              <a:alpha val="65000"/>
            </a:srgbClr>
          </a:solidFill>
        </p:spPr>
        <p:txBody>
          <a:bodyPr anchor="ctr">
            <a:normAutofit fontScale="92500" lnSpcReduction="20000"/>
          </a:bodyPr>
          <a:lstStyle/>
          <a:p>
            <a:pPr algn="ctr">
              <a:defRPr/>
            </a:pPr>
            <a:r>
              <a:rPr lang="it-IT" sz="1600" dirty="0" smtClean="0"/>
              <a:t>Approvazione della Strategia</a:t>
            </a:r>
            <a:endParaRPr lang="it-IT" sz="1600" dirty="0"/>
          </a:p>
        </p:txBody>
      </p:sp>
      <p:cxnSp>
        <p:nvCxnSpPr>
          <p:cNvPr id="39" name="Connettore 2 17"/>
          <p:cNvCxnSpPr>
            <a:cxnSpLocks noChangeShapeType="1"/>
          </p:cNvCxnSpPr>
          <p:nvPr/>
        </p:nvCxnSpPr>
        <p:spPr bwMode="auto">
          <a:xfrm>
            <a:off x="2635963" y="1577314"/>
            <a:ext cx="432000" cy="0"/>
          </a:xfrm>
          <a:prstGeom prst="straightConnector1">
            <a:avLst/>
          </a:prstGeom>
          <a:noFill/>
          <a:ln w="9525" algn="ctr">
            <a:solidFill>
              <a:schemeClr val="accent1">
                <a:lumMod val="75000"/>
              </a:schemeClr>
            </a:solidFill>
            <a:round/>
            <a:headEnd/>
            <a:tailEnd type="triangle" w="med" len="med"/>
          </a:ln>
          <a:effectLst/>
          <a:extLst/>
        </p:spPr>
      </p:cxnSp>
      <p:sp>
        <p:nvSpPr>
          <p:cNvPr id="40" name="CasellaDiTesto 26"/>
          <p:cNvSpPr txBox="1">
            <a:spLocks noChangeArrowheads="1"/>
          </p:cNvSpPr>
          <p:nvPr/>
        </p:nvSpPr>
        <p:spPr bwMode="auto">
          <a:xfrm>
            <a:off x="3787469" y="1167287"/>
            <a:ext cx="5033004" cy="1815882"/>
          </a:xfrm>
          <a:prstGeom prst="rect">
            <a:avLst/>
          </a:prstGeom>
          <a:noFill/>
          <a:ln w="9525">
            <a:noFill/>
            <a:miter lim="800000"/>
            <a:headEnd/>
            <a:tailEnd/>
          </a:ln>
        </p:spPr>
        <p:txBody>
          <a:bodyPr wrap="square">
            <a:spAutoFit/>
          </a:bodyPr>
          <a:lstStyle/>
          <a:p>
            <a:pPr algn="just"/>
            <a:r>
              <a:rPr lang="it-IT" sz="1400" dirty="0">
                <a:solidFill>
                  <a:schemeClr val="accent5">
                    <a:lumMod val="75000"/>
                  </a:schemeClr>
                </a:solidFill>
              </a:rPr>
              <a:t>Le città interessate presenteranno alla Regione la proposta di strategia, definita in relazione al quadro delle risorse disponibili per ciascuno degli Assi e attraverso un processo di concertazione negoziale condotto al tavolo. Terminata la </a:t>
            </a:r>
            <a:r>
              <a:rPr lang="it-IT" sz="1400" dirty="0" smtClean="0">
                <a:solidFill>
                  <a:schemeClr val="accent5">
                    <a:lumMod val="75000"/>
                  </a:schemeClr>
                </a:solidFill>
              </a:rPr>
              <a:t>concertazione, </a:t>
            </a:r>
            <a:r>
              <a:rPr lang="it-IT" sz="1400" dirty="0">
                <a:solidFill>
                  <a:schemeClr val="accent5">
                    <a:lumMod val="75000"/>
                  </a:schemeClr>
                </a:solidFill>
              </a:rPr>
              <a:t>le città trasmetteranno le strategie alla </a:t>
            </a:r>
            <a:r>
              <a:rPr lang="it-IT" sz="1400" b="1" dirty="0">
                <a:solidFill>
                  <a:schemeClr val="accent5">
                    <a:lumMod val="75000"/>
                  </a:schemeClr>
                </a:solidFill>
              </a:rPr>
              <a:t>Regione che con delibera di Giunta ne approverà il finanziamento</a:t>
            </a:r>
          </a:p>
        </p:txBody>
      </p:sp>
      <p:graphicFrame>
        <p:nvGraphicFramePr>
          <p:cNvPr id="41" name="Diagramma 40"/>
          <p:cNvGraphicFramePr/>
          <p:nvPr>
            <p:extLst>
              <p:ext uri="{D42A27DB-BD31-4B8C-83A1-F6EECF244321}">
                <p14:modId xmlns:p14="http://schemas.microsoft.com/office/powerpoint/2010/main" val="2470511009"/>
              </p:ext>
            </p:extLst>
          </p:nvPr>
        </p:nvGraphicFramePr>
        <p:xfrm>
          <a:off x="3203848" y="1341349"/>
          <a:ext cx="571504" cy="4273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2" name="CasellaDiTesto 41"/>
          <p:cNvSpPr txBox="1">
            <a:spLocks noChangeArrowheads="1"/>
          </p:cNvSpPr>
          <p:nvPr/>
        </p:nvSpPr>
        <p:spPr bwMode="auto">
          <a:xfrm>
            <a:off x="527763" y="3219116"/>
            <a:ext cx="2022469" cy="522287"/>
          </a:xfrm>
          <a:prstGeom prst="roundRect">
            <a:avLst/>
          </a:prstGeom>
          <a:solidFill>
            <a:srgbClr val="92D050">
              <a:alpha val="59000"/>
            </a:srgbClr>
          </a:solidFill>
          <a:ln w="9525">
            <a:noFill/>
            <a:miter lim="800000"/>
            <a:headEnd/>
            <a:tailEnd/>
          </a:ln>
        </p:spPr>
        <p:txBody>
          <a:bodyPr anchor="ctr"/>
          <a:lstStyle/>
          <a:p>
            <a:pPr algn="ctr"/>
            <a:r>
              <a:rPr lang="it-IT" sz="1600" dirty="0" smtClean="0"/>
              <a:t>Designazione degli OI</a:t>
            </a:r>
            <a:endParaRPr lang="it-IT" sz="1600" dirty="0"/>
          </a:p>
        </p:txBody>
      </p:sp>
      <p:graphicFrame>
        <p:nvGraphicFramePr>
          <p:cNvPr id="57" name="Diagramma 56"/>
          <p:cNvGraphicFramePr/>
          <p:nvPr>
            <p:extLst>
              <p:ext uri="{D42A27DB-BD31-4B8C-83A1-F6EECF244321}">
                <p14:modId xmlns:p14="http://schemas.microsoft.com/office/powerpoint/2010/main" val="4245396194"/>
              </p:ext>
            </p:extLst>
          </p:nvPr>
        </p:nvGraphicFramePr>
        <p:xfrm>
          <a:off x="3213034" y="3260118"/>
          <a:ext cx="553133" cy="44937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4" name="Title 1"/>
          <p:cNvSpPr txBox="1">
            <a:spLocks/>
          </p:cNvSpPr>
          <p:nvPr/>
        </p:nvSpPr>
        <p:spPr bwMode="auto">
          <a:xfrm>
            <a:off x="107503" y="0"/>
            <a:ext cx="9098231"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a:buNone/>
            </a:pPr>
            <a:r>
              <a:rPr lang="it-IT" sz="2000" b="1" dirty="0">
                <a:solidFill>
                  <a:schemeClr val="bg1"/>
                </a:solidFill>
              </a:rPr>
              <a:t>Gli elementi chiave del </a:t>
            </a:r>
            <a:r>
              <a:rPr lang="it-IT" sz="2000" b="1" dirty="0" smtClean="0">
                <a:solidFill>
                  <a:schemeClr val="bg1"/>
                </a:solidFill>
              </a:rPr>
              <a:t>percorso delle Città Poli Urbani regionali</a:t>
            </a:r>
            <a:endParaRPr lang="it-IT" sz="2000" b="1" dirty="0">
              <a:solidFill>
                <a:schemeClr val="bg1"/>
              </a:solidFill>
            </a:endParaRPr>
          </a:p>
        </p:txBody>
      </p:sp>
      <p:cxnSp>
        <p:nvCxnSpPr>
          <p:cNvPr id="25" name="Connettore 2 19"/>
          <p:cNvCxnSpPr>
            <a:cxnSpLocks noChangeShapeType="1"/>
          </p:cNvCxnSpPr>
          <p:nvPr/>
        </p:nvCxnSpPr>
        <p:spPr bwMode="auto">
          <a:xfrm>
            <a:off x="2671817" y="3480259"/>
            <a:ext cx="432000" cy="0"/>
          </a:xfrm>
          <a:prstGeom prst="straightConnector1">
            <a:avLst/>
          </a:prstGeom>
          <a:noFill/>
          <a:ln w="9525" algn="ctr">
            <a:solidFill>
              <a:schemeClr val="accent1">
                <a:lumMod val="75000"/>
              </a:schemeClr>
            </a:solidFill>
            <a:round/>
            <a:headEnd/>
            <a:tailEnd type="triangle" w="med" len="med"/>
          </a:ln>
          <a:effectLst/>
          <a:extLst/>
        </p:spPr>
      </p:cxnSp>
      <p:sp>
        <p:nvSpPr>
          <p:cNvPr id="14" name="CasellaDiTesto 13"/>
          <p:cNvSpPr txBox="1"/>
          <p:nvPr/>
        </p:nvSpPr>
        <p:spPr>
          <a:xfrm>
            <a:off x="3768180" y="3105729"/>
            <a:ext cx="5003576" cy="1877437"/>
          </a:xfrm>
          <a:prstGeom prst="rect">
            <a:avLst/>
          </a:prstGeom>
          <a:noFill/>
        </p:spPr>
        <p:txBody>
          <a:bodyPr wrap="square" rtlCol="0">
            <a:spAutoFit/>
          </a:bodyPr>
          <a:lstStyle/>
          <a:p>
            <a:pPr lvl="0" algn="just"/>
            <a:r>
              <a:rPr lang="it-IT" sz="1400" dirty="0">
                <a:solidFill>
                  <a:schemeClr val="accent5">
                    <a:lumMod val="75000"/>
                  </a:schemeClr>
                </a:solidFill>
              </a:rPr>
              <a:t>Catanzaro, Cosenza Rende e Reggio Calabria saranno individuati quali Autorità Urbane, ovvero Organismi Intermedi per la sola fase di selezione delle operazioni. L’individuazione quali OI avverrà attraverso la sottoscrizione di una convenzione tra l’Autorità di gestione e la città previa verifica dell’assetto organizzativo di quest’ultima. </a:t>
            </a:r>
          </a:p>
          <a:p>
            <a:endParaRPr lang="it-IT" dirty="0"/>
          </a:p>
        </p:txBody>
      </p:sp>
      <p:sp>
        <p:nvSpPr>
          <p:cNvPr id="15" name="CasellaDiTesto 14"/>
          <p:cNvSpPr txBox="1"/>
          <p:nvPr/>
        </p:nvSpPr>
        <p:spPr>
          <a:xfrm>
            <a:off x="511034" y="4380003"/>
            <a:ext cx="2020881" cy="1037746"/>
          </a:xfrm>
          <a:prstGeom prst="roundRect">
            <a:avLst/>
          </a:prstGeom>
          <a:solidFill>
            <a:srgbClr val="FFC000">
              <a:alpha val="65000"/>
            </a:srgbClr>
          </a:solidFill>
        </p:spPr>
        <p:txBody>
          <a:bodyPr anchor="ctr">
            <a:noAutofit/>
          </a:bodyPr>
          <a:lstStyle/>
          <a:p>
            <a:pPr algn="ctr">
              <a:defRPr/>
            </a:pPr>
            <a:r>
              <a:rPr lang="it-IT" sz="1600" dirty="0" smtClean="0"/>
              <a:t>Definizione e selezione delle schede delle operazioni</a:t>
            </a:r>
            <a:endParaRPr lang="it-IT" sz="1600" dirty="0"/>
          </a:p>
        </p:txBody>
      </p:sp>
      <p:cxnSp>
        <p:nvCxnSpPr>
          <p:cNvPr id="16" name="Connettore 2 17"/>
          <p:cNvCxnSpPr>
            <a:cxnSpLocks noChangeShapeType="1"/>
          </p:cNvCxnSpPr>
          <p:nvPr/>
        </p:nvCxnSpPr>
        <p:spPr bwMode="auto">
          <a:xfrm>
            <a:off x="2669022" y="4973152"/>
            <a:ext cx="432000" cy="0"/>
          </a:xfrm>
          <a:prstGeom prst="straightConnector1">
            <a:avLst/>
          </a:prstGeom>
          <a:noFill/>
          <a:ln w="9525" algn="ctr">
            <a:solidFill>
              <a:schemeClr val="accent1">
                <a:lumMod val="75000"/>
              </a:schemeClr>
            </a:solidFill>
            <a:round/>
            <a:headEnd/>
            <a:tailEnd type="triangle" w="med" len="med"/>
          </a:ln>
          <a:effectLst/>
          <a:extLst/>
        </p:spPr>
      </p:cxnSp>
      <p:sp>
        <p:nvSpPr>
          <p:cNvPr id="18" name="CasellaDiTesto 26"/>
          <p:cNvSpPr txBox="1">
            <a:spLocks noChangeArrowheads="1"/>
          </p:cNvSpPr>
          <p:nvPr/>
        </p:nvSpPr>
        <p:spPr bwMode="auto">
          <a:xfrm>
            <a:off x="3812000" y="4802604"/>
            <a:ext cx="5071953" cy="954107"/>
          </a:xfrm>
          <a:prstGeom prst="rect">
            <a:avLst/>
          </a:prstGeom>
          <a:noFill/>
          <a:ln w="9525">
            <a:noFill/>
            <a:miter lim="800000"/>
            <a:headEnd/>
            <a:tailEnd/>
          </a:ln>
        </p:spPr>
        <p:txBody>
          <a:bodyPr wrap="square">
            <a:spAutoFit/>
          </a:bodyPr>
          <a:lstStyle/>
          <a:p>
            <a:pPr algn="just"/>
            <a:r>
              <a:rPr lang="it-IT" sz="1400" dirty="0" smtClean="0">
                <a:solidFill>
                  <a:schemeClr val="accent5">
                    <a:lumMod val="75000"/>
                  </a:schemeClr>
                </a:solidFill>
              </a:rPr>
              <a:t>Le schede delle operazione verranno </a:t>
            </a:r>
            <a:r>
              <a:rPr lang="it-IT" sz="1400" dirty="0">
                <a:solidFill>
                  <a:schemeClr val="accent5">
                    <a:lumMod val="75000"/>
                  </a:schemeClr>
                </a:solidFill>
              </a:rPr>
              <a:t>selezionate dagli OI </a:t>
            </a:r>
            <a:r>
              <a:rPr lang="it-IT" sz="1400" dirty="0" smtClean="0">
                <a:solidFill>
                  <a:schemeClr val="accent5">
                    <a:lumMod val="75000"/>
                  </a:schemeClr>
                </a:solidFill>
              </a:rPr>
              <a:t>sulla </a:t>
            </a:r>
            <a:r>
              <a:rPr lang="it-IT" sz="1400" dirty="0">
                <a:solidFill>
                  <a:schemeClr val="accent5">
                    <a:lumMod val="75000"/>
                  </a:schemeClr>
                </a:solidFill>
              </a:rPr>
              <a:t>base dei criteri di selezione del POR e sarà formalizzato il quadro finanziario dell’ITI con delibera di Giunta</a:t>
            </a:r>
          </a:p>
        </p:txBody>
      </p:sp>
      <p:graphicFrame>
        <p:nvGraphicFramePr>
          <p:cNvPr id="19" name="Diagramma 18"/>
          <p:cNvGraphicFramePr/>
          <p:nvPr>
            <p:extLst>
              <p:ext uri="{D42A27DB-BD31-4B8C-83A1-F6EECF244321}">
                <p14:modId xmlns:p14="http://schemas.microsoft.com/office/powerpoint/2010/main" val="153782837"/>
              </p:ext>
            </p:extLst>
          </p:nvPr>
        </p:nvGraphicFramePr>
        <p:xfrm>
          <a:off x="3203848" y="4737187"/>
          <a:ext cx="571504" cy="42739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3207204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CasellaDiTesto 33"/>
          <p:cNvSpPr txBox="1"/>
          <p:nvPr/>
        </p:nvSpPr>
        <p:spPr>
          <a:xfrm>
            <a:off x="179512" y="1052736"/>
            <a:ext cx="2308913" cy="720080"/>
          </a:xfrm>
          <a:prstGeom prst="roundRect">
            <a:avLst/>
          </a:prstGeom>
          <a:solidFill>
            <a:srgbClr val="FFC000">
              <a:alpha val="65000"/>
            </a:srgbClr>
          </a:solidFill>
        </p:spPr>
        <p:txBody>
          <a:bodyPr anchor="ctr">
            <a:noAutofit/>
          </a:bodyPr>
          <a:lstStyle/>
          <a:p>
            <a:pPr algn="ctr">
              <a:defRPr/>
            </a:pPr>
            <a:r>
              <a:rPr lang="it-IT" sz="1400" dirty="0" smtClean="0"/>
              <a:t>Approvazione della Strategia Urbana Sostenibile</a:t>
            </a:r>
            <a:endParaRPr lang="it-IT" sz="1400" dirty="0"/>
          </a:p>
        </p:txBody>
      </p:sp>
      <p:sp>
        <p:nvSpPr>
          <p:cNvPr id="40" name="CasellaDiTesto 26"/>
          <p:cNvSpPr txBox="1">
            <a:spLocks noChangeArrowheads="1"/>
          </p:cNvSpPr>
          <p:nvPr/>
        </p:nvSpPr>
        <p:spPr bwMode="auto">
          <a:xfrm>
            <a:off x="3779911" y="1052736"/>
            <a:ext cx="5108623" cy="1600438"/>
          </a:xfrm>
          <a:prstGeom prst="rect">
            <a:avLst/>
          </a:prstGeom>
          <a:noFill/>
          <a:ln w="9525">
            <a:noFill/>
            <a:miter lim="800000"/>
            <a:headEnd/>
            <a:tailEnd/>
          </a:ln>
        </p:spPr>
        <p:txBody>
          <a:bodyPr wrap="square">
            <a:spAutoFit/>
          </a:bodyPr>
          <a:lstStyle/>
          <a:p>
            <a:pPr algn="just"/>
            <a:r>
              <a:rPr lang="it-IT" sz="1400" dirty="0">
                <a:solidFill>
                  <a:schemeClr val="accent5">
                    <a:lumMod val="75000"/>
                  </a:schemeClr>
                </a:solidFill>
              </a:rPr>
              <a:t>Le città interessate presenteranno alla Regione la proposta di strategia, definita in relazione al quadro delle risorse disponibili per ciascuno degli Assi </a:t>
            </a:r>
            <a:r>
              <a:rPr lang="it-IT" sz="1400" dirty="0" smtClean="0">
                <a:solidFill>
                  <a:schemeClr val="accent5">
                    <a:lumMod val="75000"/>
                  </a:schemeClr>
                </a:solidFill>
              </a:rPr>
              <a:t>e </a:t>
            </a:r>
            <a:r>
              <a:rPr lang="it-IT" sz="1400" dirty="0">
                <a:solidFill>
                  <a:schemeClr val="accent5">
                    <a:lumMod val="75000"/>
                  </a:schemeClr>
                </a:solidFill>
              </a:rPr>
              <a:t>attraverso un processo di concertazione negoziale condotto al </a:t>
            </a:r>
            <a:r>
              <a:rPr lang="it-IT" sz="1400" dirty="0" smtClean="0">
                <a:solidFill>
                  <a:schemeClr val="accent5">
                    <a:lumMod val="75000"/>
                  </a:schemeClr>
                </a:solidFill>
              </a:rPr>
              <a:t>tavolo. </a:t>
            </a:r>
            <a:r>
              <a:rPr lang="it-IT" sz="1400" dirty="0">
                <a:solidFill>
                  <a:schemeClr val="accent5">
                    <a:lumMod val="75000"/>
                  </a:schemeClr>
                </a:solidFill>
              </a:rPr>
              <a:t>Terminata la concertazione le città trasmetteranno le strategie alla </a:t>
            </a:r>
            <a:r>
              <a:rPr lang="it-IT" sz="1400" b="1" dirty="0">
                <a:solidFill>
                  <a:schemeClr val="accent5">
                    <a:lumMod val="75000"/>
                  </a:schemeClr>
                </a:solidFill>
              </a:rPr>
              <a:t>Regione che con delibera di Giunta ne approverà il finanziamento</a:t>
            </a:r>
          </a:p>
        </p:txBody>
      </p:sp>
      <p:graphicFrame>
        <p:nvGraphicFramePr>
          <p:cNvPr id="41" name="Diagramma 40"/>
          <p:cNvGraphicFramePr/>
          <p:nvPr>
            <p:extLst>
              <p:ext uri="{D42A27DB-BD31-4B8C-83A1-F6EECF244321}">
                <p14:modId xmlns:p14="http://schemas.microsoft.com/office/powerpoint/2010/main" val="2952459601"/>
              </p:ext>
            </p:extLst>
          </p:nvPr>
        </p:nvGraphicFramePr>
        <p:xfrm>
          <a:off x="3312802" y="1124744"/>
          <a:ext cx="499496" cy="3710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2" name="CasellaDiTesto 41"/>
          <p:cNvSpPr txBox="1">
            <a:spLocks noChangeArrowheads="1"/>
          </p:cNvSpPr>
          <p:nvPr/>
        </p:nvSpPr>
        <p:spPr bwMode="auto">
          <a:xfrm>
            <a:off x="179512" y="3140968"/>
            <a:ext cx="2354926" cy="1152128"/>
          </a:xfrm>
          <a:prstGeom prst="roundRect">
            <a:avLst/>
          </a:prstGeom>
          <a:solidFill>
            <a:srgbClr val="92D050">
              <a:alpha val="59000"/>
            </a:srgbClr>
          </a:solidFill>
          <a:ln w="9525">
            <a:noFill/>
            <a:miter lim="800000"/>
            <a:headEnd/>
            <a:tailEnd/>
          </a:ln>
        </p:spPr>
        <p:txBody>
          <a:bodyPr anchor="ctr"/>
          <a:lstStyle/>
          <a:p>
            <a:pPr algn="ctr"/>
            <a:r>
              <a:rPr lang="it-IT" sz="1400" dirty="0" smtClean="0"/>
              <a:t>Definizione e selezione della schede delle operazioni</a:t>
            </a:r>
            <a:endParaRPr lang="it-IT" sz="1400" dirty="0"/>
          </a:p>
        </p:txBody>
      </p:sp>
      <p:sp>
        <p:nvSpPr>
          <p:cNvPr id="44" name="CasellaDiTesto 29"/>
          <p:cNvSpPr txBox="1">
            <a:spLocks noChangeArrowheads="1"/>
          </p:cNvSpPr>
          <p:nvPr/>
        </p:nvSpPr>
        <p:spPr bwMode="auto">
          <a:xfrm>
            <a:off x="3779912" y="3229550"/>
            <a:ext cx="5108623" cy="738664"/>
          </a:xfrm>
          <a:prstGeom prst="rect">
            <a:avLst/>
          </a:prstGeom>
          <a:noFill/>
          <a:ln w="9525">
            <a:noFill/>
            <a:miter lim="800000"/>
            <a:headEnd/>
            <a:tailEnd/>
          </a:ln>
        </p:spPr>
        <p:txBody>
          <a:bodyPr wrap="square">
            <a:spAutoFit/>
          </a:bodyPr>
          <a:lstStyle/>
          <a:p>
            <a:pPr algn="just"/>
            <a:r>
              <a:rPr lang="it-IT" sz="1400" dirty="0">
                <a:solidFill>
                  <a:schemeClr val="accent5">
                    <a:lumMod val="75000"/>
                  </a:schemeClr>
                </a:solidFill>
              </a:rPr>
              <a:t>Le Aree urbane </a:t>
            </a:r>
            <a:r>
              <a:rPr lang="it-IT" sz="1400" dirty="0" smtClean="0">
                <a:solidFill>
                  <a:schemeClr val="accent5">
                    <a:lumMod val="75000"/>
                  </a:schemeClr>
                </a:solidFill>
              </a:rPr>
              <a:t>proporranno </a:t>
            </a:r>
            <a:r>
              <a:rPr lang="it-IT" sz="1400" dirty="0">
                <a:solidFill>
                  <a:schemeClr val="accent5">
                    <a:lumMod val="75000"/>
                  </a:schemeClr>
                </a:solidFill>
              </a:rPr>
              <a:t>alla Regione le operazioni che dovranno essere valutate in applicazione dei criteri di selezione del POR e quindi approvate</a:t>
            </a:r>
          </a:p>
        </p:txBody>
      </p:sp>
      <p:graphicFrame>
        <p:nvGraphicFramePr>
          <p:cNvPr id="45" name="Diagramma 44"/>
          <p:cNvGraphicFramePr/>
          <p:nvPr>
            <p:extLst>
              <p:ext uri="{D42A27DB-BD31-4B8C-83A1-F6EECF244321}">
                <p14:modId xmlns:p14="http://schemas.microsoft.com/office/powerpoint/2010/main" val="113622554"/>
              </p:ext>
            </p:extLst>
          </p:nvPr>
        </p:nvGraphicFramePr>
        <p:xfrm>
          <a:off x="3275856" y="3284984"/>
          <a:ext cx="509173" cy="38775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7" name="Diagramma 56"/>
          <p:cNvGraphicFramePr/>
          <p:nvPr>
            <p:extLst>
              <p:ext uri="{D42A27DB-BD31-4B8C-83A1-F6EECF244321}">
                <p14:modId xmlns:p14="http://schemas.microsoft.com/office/powerpoint/2010/main" val="3802961317"/>
              </p:ext>
            </p:extLst>
          </p:nvPr>
        </p:nvGraphicFramePr>
        <p:xfrm>
          <a:off x="3285984" y="4774747"/>
          <a:ext cx="553133" cy="391339"/>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24" name="Title 1"/>
          <p:cNvSpPr txBox="1">
            <a:spLocks/>
          </p:cNvSpPr>
          <p:nvPr/>
        </p:nvSpPr>
        <p:spPr bwMode="auto">
          <a:xfrm>
            <a:off x="107503" y="0"/>
            <a:ext cx="9098231"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Verdana" panose="020B060403050404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Verdana" panose="020B060403050404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Verdana" panose="020B060403050404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Verdana" panose="020B060403050404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Verdana" panose="020B0604030504040204" pitchFamily="34" charset="0"/>
              </a:defRPr>
            </a:lvl9pPr>
          </a:lstStyle>
          <a:p>
            <a:pPr>
              <a:buNone/>
            </a:pPr>
            <a:r>
              <a:rPr lang="it-IT" sz="2000" b="1" dirty="0">
                <a:solidFill>
                  <a:schemeClr val="bg1"/>
                </a:solidFill>
              </a:rPr>
              <a:t>Gli elementi chiave del </a:t>
            </a:r>
            <a:r>
              <a:rPr lang="it-IT" sz="2000" b="1" dirty="0" smtClean="0">
                <a:solidFill>
                  <a:schemeClr val="bg1"/>
                </a:solidFill>
              </a:rPr>
              <a:t>percorso delle Aree Urbane di dimensione inferiore</a:t>
            </a:r>
            <a:endParaRPr lang="it-IT" sz="2000" b="1" dirty="0">
              <a:solidFill>
                <a:schemeClr val="bg1"/>
              </a:solidFill>
            </a:endParaRPr>
          </a:p>
        </p:txBody>
      </p:sp>
      <p:sp>
        <p:nvSpPr>
          <p:cNvPr id="26" name="CasellaDiTesto 25"/>
          <p:cNvSpPr txBox="1">
            <a:spLocks noChangeArrowheads="1"/>
          </p:cNvSpPr>
          <p:nvPr/>
        </p:nvSpPr>
        <p:spPr bwMode="auto">
          <a:xfrm>
            <a:off x="179512" y="4634552"/>
            <a:ext cx="2225409" cy="647505"/>
          </a:xfrm>
          <a:prstGeom prst="roundRect">
            <a:avLst/>
          </a:prstGeom>
          <a:solidFill>
            <a:srgbClr val="E78503">
              <a:alpha val="59000"/>
            </a:srgbClr>
          </a:solidFill>
          <a:ln w="9525">
            <a:noFill/>
            <a:miter lim="800000"/>
            <a:headEnd/>
            <a:tailEnd/>
          </a:ln>
        </p:spPr>
        <p:txBody>
          <a:bodyPr anchor="ctr"/>
          <a:lstStyle/>
          <a:p>
            <a:pPr algn="ctr"/>
            <a:endParaRPr lang="it-IT" sz="1400" dirty="0" smtClean="0"/>
          </a:p>
          <a:p>
            <a:pPr algn="ctr"/>
            <a:r>
              <a:rPr lang="it-IT" sz="1400" dirty="0" smtClean="0"/>
              <a:t>L’attuazione </a:t>
            </a:r>
            <a:r>
              <a:rPr lang="it-IT" sz="1400" dirty="0"/>
              <a:t>degli </a:t>
            </a:r>
            <a:r>
              <a:rPr lang="it-IT" sz="1400" dirty="0" smtClean="0"/>
              <a:t>interventi</a:t>
            </a:r>
          </a:p>
          <a:p>
            <a:pPr algn="ctr"/>
            <a:endParaRPr lang="it-IT" sz="1400" dirty="0"/>
          </a:p>
        </p:txBody>
      </p:sp>
      <p:sp>
        <p:nvSpPr>
          <p:cNvPr id="28" name="CasellaDiTesto 29"/>
          <p:cNvSpPr txBox="1">
            <a:spLocks noChangeArrowheads="1"/>
          </p:cNvSpPr>
          <p:nvPr/>
        </p:nvSpPr>
        <p:spPr bwMode="auto">
          <a:xfrm>
            <a:off x="3779913" y="4725144"/>
            <a:ext cx="5108622" cy="523220"/>
          </a:xfrm>
          <a:prstGeom prst="rect">
            <a:avLst/>
          </a:prstGeom>
          <a:noFill/>
          <a:ln w="9525">
            <a:noFill/>
            <a:miter lim="800000"/>
            <a:headEnd/>
            <a:tailEnd/>
          </a:ln>
        </p:spPr>
        <p:txBody>
          <a:bodyPr wrap="square">
            <a:spAutoFit/>
          </a:bodyPr>
          <a:lstStyle/>
          <a:p>
            <a:pPr algn="just"/>
            <a:r>
              <a:rPr lang="it-IT" sz="1400" dirty="0">
                <a:solidFill>
                  <a:schemeClr val="accent5">
                    <a:lumMod val="75000"/>
                  </a:schemeClr>
                </a:solidFill>
              </a:rPr>
              <a:t>Sarà sottoscritto tra la Regione e ciascuna Area Urbana un Accordo </a:t>
            </a:r>
          </a:p>
        </p:txBody>
      </p:sp>
      <p:graphicFrame>
        <p:nvGraphicFramePr>
          <p:cNvPr id="29" name="Diagramma 28"/>
          <p:cNvGraphicFramePr/>
          <p:nvPr>
            <p:extLst>
              <p:ext uri="{D42A27DB-BD31-4B8C-83A1-F6EECF244321}">
                <p14:modId xmlns:p14="http://schemas.microsoft.com/office/powerpoint/2010/main" val="2446039099"/>
              </p:ext>
            </p:extLst>
          </p:nvPr>
        </p:nvGraphicFramePr>
        <p:xfrm>
          <a:off x="3352143" y="4725144"/>
          <a:ext cx="420814" cy="38775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cxnSp>
        <p:nvCxnSpPr>
          <p:cNvPr id="19" name="Connettore 2 17"/>
          <p:cNvCxnSpPr>
            <a:cxnSpLocks noChangeShapeType="1"/>
          </p:cNvCxnSpPr>
          <p:nvPr/>
        </p:nvCxnSpPr>
        <p:spPr bwMode="auto">
          <a:xfrm>
            <a:off x="2635963" y="1340768"/>
            <a:ext cx="432000" cy="0"/>
          </a:xfrm>
          <a:prstGeom prst="straightConnector1">
            <a:avLst/>
          </a:prstGeom>
          <a:noFill/>
          <a:ln w="9525" algn="ctr">
            <a:solidFill>
              <a:schemeClr val="accent1">
                <a:lumMod val="75000"/>
              </a:schemeClr>
            </a:solidFill>
            <a:round/>
            <a:headEnd/>
            <a:tailEnd type="triangle" w="med" len="med"/>
          </a:ln>
          <a:effectLst/>
          <a:extLst/>
        </p:spPr>
      </p:cxnSp>
      <p:cxnSp>
        <p:nvCxnSpPr>
          <p:cNvPr id="21" name="Connettore 2 19"/>
          <p:cNvCxnSpPr>
            <a:cxnSpLocks noChangeShapeType="1"/>
          </p:cNvCxnSpPr>
          <p:nvPr/>
        </p:nvCxnSpPr>
        <p:spPr bwMode="auto">
          <a:xfrm>
            <a:off x="2671817" y="3480259"/>
            <a:ext cx="432000" cy="0"/>
          </a:xfrm>
          <a:prstGeom prst="straightConnector1">
            <a:avLst/>
          </a:prstGeom>
          <a:noFill/>
          <a:ln w="9525" algn="ctr">
            <a:solidFill>
              <a:schemeClr val="accent1">
                <a:lumMod val="75000"/>
              </a:schemeClr>
            </a:solidFill>
            <a:round/>
            <a:headEnd/>
            <a:tailEnd type="triangle" w="med" len="med"/>
          </a:ln>
          <a:effectLst/>
          <a:extLst/>
        </p:spPr>
      </p:cxnSp>
      <p:cxnSp>
        <p:nvCxnSpPr>
          <p:cNvPr id="22" name="Connettore 2 17"/>
          <p:cNvCxnSpPr>
            <a:cxnSpLocks noChangeShapeType="1"/>
          </p:cNvCxnSpPr>
          <p:nvPr/>
        </p:nvCxnSpPr>
        <p:spPr bwMode="auto">
          <a:xfrm>
            <a:off x="2669022" y="4973152"/>
            <a:ext cx="432000" cy="0"/>
          </a:xfrm>
          <a:prstGeom prst="straightConnector1">
            <a:avLst/>
          </a:prstGeom>
          <a:noFill/>
          <a:ln w="9525" algn="ctr">
            <a:solidFill>
              <a:schemeClr val="accent1">
                <a:lumMod val="75000"/>
              </a:schemeClr>
            </a:solidFill>
            <a:round/>
            <a:headEnd/>
            <a:tailEnd type="triangle" w="med" len="med"/>
          </a:ln>
          <a:effectLst/>
          <a:extLst/>
        </p:spPr>
      </p:cxnSp>
    </p:spTree>
    <p:extLst>
      <p:ext uri="{BB962C8B-B14F-4D97-AF65-F5344CB8AC3E}">
        <p14:creationId xmlns:p14="http://schemas.microsoft.com/office/powerpoint/2010/main" val="242620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per CdS">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CustomMKOP.xml><?xml version="1.0" encoding="utf-8"?>
<Properties xmlns="http://schemas.openxmlformats.org/officeDocument/2006/custom-properties" xmlns:vt="http://schemas.openxmlformats.org/officeDocument/2006/docPropsVTypes">
  <property fmtid="{D5CDD505-2E9C-101B-9397-08002B2CF9AE}" pid="2" name="MKProdID">
    <vt:lpwstr>ZMOutlook</vt:lpwstr>
  </property>
  <property fmtid="{D5CDD505-2E9C-101B-9397-08002B2CF9AE}" pid="3" name="SizeBefore">
    <vt:lpwstr>364334</vt:lpwstr>
  </property>
  <property fmtid="{D5CDD505-2E9C-101B-9397-08002B2CF9AE}" pid="4" name="OptimizationTime">
    <vt:lpwstr>20180130_1755</vt:lpwstr>
  </property>
</Properties>
</file>

<file path=docProps/app.xml><?xml version="1.0" encoding="utf-8"?>
<Properties xmlns="http://schemas.openxmlformats.org/officeDocument/2006/extended-properties" xmlns:vt="http://schemas.openxmlformats.org/officeDocument/2006/docPropsVTypes">
  <Template>Slide per CdS</Template>
  <TotalTime>3402</TotalTime>
  <Words>967</Words>
  <Application>Microsoft Office PowerPoint</Application>
  <PresentationFormat>On-screen Show (4:3)</PresentationFormat>
  <Paragraphs>134</Paragraphs>
  <Slides>12</Slides>
  <Notes>12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12</vt:i4>
      </vt:variant>
    </vt:vector>
  </HeadingPairs>
  <TitlesOfParts>
    <vt:vector size="22" baseType="lpstr">
      <vt:lpstr>MS PGothic</vt:lpstr>
      <vt:lpstr>Proxima Nova Rg</vt:lpstr>
      <vt:lpstr>Arial</vt:lpstr>
      <vt:lpstr>Calibri</vt:lpstr>
      <vt:lpstr>Calibri Light</vt:lpstr>
      <vt:lpstr>Garamond</vt:lpstr>
      <vt:lpstr>Times New Roman</vt:lpstr>
      <vt:lpstr>Verdana</vt:lpstr>
      <vt:lpstr>Slide per CdS</vt: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Rosaria</dc:creator>
  <cp:lastModifiedBy>Daniele Di Leva</cp:lastModifiedBy>
  <cp:revision>304</cp:revision>
  <cp:lastPrinted>2018-01-26T14:02:42Z</cp:lastPrinted>
  <dcterms:created xsi:type="dcterms:W3CDTF">2016-01-29T10:58:29Z</dcterms:created>
  <dcterms:modified xsi:type="dcterms:W3CDTF">2018-01-30T12:18:11Z</dcterms:modified>
</cp:coreProperties>
</file>